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74" r:id="rId2"/>
  </p:sldMasterIdLst>
  <p:notesMasterIdLst>
    <p:notesMasterId r:id="rId50"/>
  </p:notesMasterIdLst>
  <p:sldIdLst>
    <p:sldId id="31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20" r:id="rId24"/>
    <p:sldId id="321" r:id="rId25"/>
    <p:sldId id="322" r:id="rId26"/>
    <p:sldId id="323" r:id="rId27"/>
    <p:sldId id="278" r:id="rId28"/>
    <p:sldId id="279" r:id="rId29"/>
    <p:sldId id="280" r:id="rId30"/>
    <p:sldId id="284" r:id="rId31"/>
    <p:sldId id="286" r:id="rId32"/>
    <p:sldId id="327" r:id="rId33"/>
    <p:sldId id="290" r:id="rId34"/>
    <p:sldId id="291" r:id="rId35"/>
    <p:sldId id="292" r:id="rId36"/>
    <p:sldId id="293" r:id="rId37"/>
    <p:sldId id="294" r:id="rId38"/>
    <p:sldId id="295" r:id="rId39"/>
    <p:sldId id="326" r:id="rId40"/>
    <p:sldId id="328" r:id="rId41"/>
    <p:sldId id="296" r:id="rId42"/>
    <p:sldId id="297" r:id="rId43"/>
    <p:sldId id="298" r:id="rId44"/>
    <p:sldId id="324" r:id="rId45"/>
    <p:sldId id="305" r:id="rId46"/>
    <p:sldId id="306" r:id="rId47"/>
    <p:sldId id="325" r:id="rId48"/>
    <p:sldId id="318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DED"/>
    <a:srgbClr val="800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741" autoAdjust="0"/>
  </p:normalViewPr>
  <p:slideViewPr>
    <p:cSldViewPr snapToGrid="0">
      <p:cViewPr varScale="1">
        <p:scale>
          <a:sx n="115" d="100"/>
          <a:sy n="115" d="100"/>
        </p:scale>
        <p:origin x="200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F:\PROJECTS\TWDB\4529%20-%20GAM-11\Models\18%20-%20using%20SIMPLE%20in%20SFR\tr\TR18Z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F:\PROJECTS\TWDB\4529%20-%20GAM-11\Models\18%20-%20using%20SIMPLE%20in%20SFR\tr\TR18ZB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Rates!$E$1</c:f>
              <c:strCache>
                <c:ptCount val="1"/>
                <c:pt idx="0">
                  <c:v>STO-SS-IN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Rates!$A$2:$A$168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Rates!$E$2:$E$168</c:f>
              <c:numCache>
                <c:formatCode>General</c:formatCode>
                <c:ptCount val="167"/>
                <c:pt idx="0">
                  <c:v>0</c:v>
                </c:pt>
                <c:pt idx="1">
                  <c:v>2034640.4538699901</c:v>
                </c:pt>
                <c:pt idx="2">
                  <c:v>1597070.90121377</c:v>
                </c:pt>
                <c:pt idx="3">
                  <c:v>1301689.3725399901</c:v>
                </c:pt>
                <c:pt idx="4">
                  <c:v>1068686.36761033</c:v>
                </c:pt>
                <c:pt idx="5">
                  <c:v>877381.84625570301</c:v>
                </c:pt>
                <c:pt idx="6">
                  <c:v>1925912.90905264</c:v>
                </c:pt>
                <c:pt idx="7">
                  <c:v>1507576.2679308599</c:v>
                </c:pt>
                <c:pt idx="8">
                  <c:v>1208060.0057922299</c:v>
                </c:pt>
                <c:pt idx="9">
                  <c:v>972350.19760693295</c:v>
                </c:pt>
                <c:pt idx="10">
                  <c:v>785488.08583036298</c:v>
                </c:pt>
                <c:pt idx="11">
                  <c:v>806858.33644156996</c:v>
                </c:pt>
                <c:pt idx="12">
                  <c:v>649406.85934627405</c:v>
                </c:pt>
                <c:pt idx="13">
                  <c:v>543681.26351871097</c:v>
                </c:pt>
                <c:pt idx="14">
                  <c:v>462886.82131717098</c:v>
                </c:pt>
                <c:pt idx="15">
                  <c:v>393353.21885177703</c:v>
                </c:pt>
                <c:pt idx="16">
                  <c:v>321730.70128504903</c:v>
                </c:pt>
                <c:pt idx="17">
                  <c:v>232938.819020981</c:v>
                </c:pt>
                <c:pt idx="18">
                  <c:v>186894.77651853801</c:v>
                </c:pt>
                <c:pt idx="19">
                  <c:v>155071.256148049</c:v>
                </c:pt>
                <c:pt idx="20">
                  <c:v>130238.56765805</c:v>
                </c:pt>
                <c:pt idx="21">
                  <c:v>1005409.52034423</c:v>
                </c:pt>
                <c:pt idx="22">
                  <c:v>847347.60533258703</c:v>
                </c:pt>
                <c:pt idx="23">
                  <c:v>735791.38513131998</c:v>
                </c:pt>
                <c:pt idx="24">
                  <c:v>640180.68426737306</c:v>
                </c:pt>
                <c:pt idx="25">
                  <c:v>554697.20022107905</c:v>
                </c:pt>
                <c:pt idx="26">
                  <c:v>1163866.3427242099</c:v>
                </c:pt>
                <c:pt idx="27">
                  <c:v>876751.80764703394</c:v>
                </c:pt>
                <c:pt idx="28">
                  <c:v>722342.05802341003</c:v>
                </c:pt>
                <c:pt idx="29">
                  <c:v>602532.09440093499</c:v>
                </c:pt>
                <c:pt idx="30">
                  <c:v>505628.07092838897</c:v>
                </c:pt>
                <c:pt idx="31">
                  <c:v>447093.53395505698</c:v>
                </c:pt>
                <c:pt idx="32">
                  <c:v>363321.02128372702</c:v>
                </c:pt>
                <c:pt idx="33">
                  <c:v>305334.35450339498</c:v>
                </c:pt>
                <c:pt idx="34">
                  <c:v>256924.30992718399</c:v>
                </c:pt>
                <c:pt idx="35">
                  <c:v>214218.77010464299</c:v>
                </c:pt>
                <c:pt idx="36">
                  <c:v>339552.80527019</c:v>
                </c:pt>
                <c:pt idx="37">
                  <c:v>257536.85964017099</c:v>
                </c:pt>
                <c:pt idx="38">
                  <c:v>204770.60288806001</c:v>
                </c:pt>
                <c:pt idx="39">
                  <c:v>163991.61167395001</c:v>
                </c:pt>
                <c:pt idx="40">
                  <c:v>130108.324449512</c:v>
                </c:pt>
                <c:pt idx="41">
                  <c:v>241897.34901755699</c:v>
                </c:pt>
                <c:pt idx="42">
                  <c:v>123455.30788999599</c:v>
                </c:pt>
                <c:pt idx="43">
                  <c:v>71705.832208092601</c:v>
                </c:pt>
                <c:pt idx="44">
                  <c:v>43223.2750568259</c:v>
                </c:pt>
                <c:pt idx="45">
                  <c:v>27370.9464149659</c:v>
                </c:pt>
                <c:pt idx="46">
                  <c:v>610066.060065047</c:v>
                </c:pt>
                <c:pt idx="47">
                  <c:v>350920.54850527103</c:v>
                </c:pt>
                <c:pt idx="48">
                  <c:v>243200.19293875</c:v>
                </c:pt>
                <c:pt idx="49">
                  <c:v>175758.26407943101</c:v>
                </c:pt>
                <c:pt idx="50">
                  <c:v>127710.584368932</c:v>
                </c:pt>
                <c:pt idx="51">
                  <c:v>337152.017635383</c:v>
                </c:pt>
                <c:pt idx="52">
                  <c:v>219045.04091086399</c:v>
                </c:pt>
                <c:pt idx="53">
                  <c:v>161255.20911698299</c:v>
                </c:pt>
                <c:pt idx="54">
                  <c:v>121617.319523239</c:v>
                </c:pt>
                <c:pt idx="55">
                  <c:v>91725.960456150293</c:v>
                </c:pt>
                <c:pt idx="56">
                  <c:v>533516.83846503997</c:v>
                </c:pt>
                <c:pt idx="57">
                  <c:v>391720.965947619</c:v>
                </c:pt>
                <c:pt idx="58">
                  <c:v>305734.29138113698</c:v>
                </c:pt>
                <c:pt idx="59">
                  <c:v>243270.319810377</c:v>
                </c:pt>
                <c:pt idx="60">
                  <c:v>193964.80545819001</c:v>
                </c:pt>
                <c:pt idx="61">
                  <c:v>972673.96493248804</c:v>
                </c:pt>
                <c:pt idx="62">
                  <c:v>700940.75799793703</c:v>
                </c:pt>
                <c:pt idx="63">
                  <c:v>573968.77919411601</c:v>
                </c:pt>
                <c:pt idx="64">
                  <c:v>488235.64025620499</c:v>
                </c:pt>
                <c:pt idx="65">
                  <c:v>422228.14377634099</c:v>
                </c:pt>
                <c:pt idx="66">
                  <c:v>388726.30520776601</c:v>
                </c:pt>
                <c:pt idx="67">
                  <c:v>287429.98458219902</c:v>
                </c:pt>
                <c:pt idx="68">
                  <c:v>250492.63368466101</c:v>
                </c:pt>
                <c:pt idx="69">
                  <c:v>228307.37347196401</c:v>
                </c:pt>
                <c:pt idx="70">
                  <c:v>211297.577006801</c:v>
                </c:pt>
                <c:pt idx="71">
                  <c:v>1017788.50992974</c:v>
                </c:pt>
                <c:pt idx="72">
                  <c:v>767582.68751609896</c:v>
                </c:pt>
                <c:pt idx="73">
                  <c:v>626375.41794888</c:v>
                </c:pt>
                <c:pt idx="74">
                  <c:v>527354.77107326803</c:v>
                </c:pt>
                <c:pt idx="75">
                  <c:v>450028.69563402899</c:v>
                </c:pt>
                <c:pt idx="76">
                  <c:v>346638.31409568898</c:v>
                </c:pt>
                <c:pt idx="77">
                  <c:v>212482.05243921099</c:v>
                </c:pt>
                <c:pt idx="78">
                  <c:v>152206.498800225</c:v>
                </c:pt>
                <c:pt idx="79">
                  <c:v>114830.168108282</c:v>
                </c:pt>
                <c:pt idx="80">
                  <c:v>87973.889935973901</c:v>
                </c:pt>
                <c:pt idx="81">
                  <c:v>786746.62616260699</c:v>
                </c:pt>
                <c:pt idx="82">
                  <c:v>494910.59253194398</c:v>
                </c:pt>
                <c:pt idx="83">
                  <c:v>378064.485448608</c:v>
                </c:pt>
                <c:pt idx="84">
                  <c:v>305222.03337943798</c:v>
                </c:pt>
                <c:pt idx="85">
                  <c:v>252902.98886019501</c:v>
                </c:pt>
                <c:pt idx="86">
                  <c:v>113656.34844803</c:v>
                </c:pt>
                <c:pt idx="87">
                  <c:v>51936.494255662197</c:v>
                </c:pt>
                <c:pt idx="88">
                  <c:v>29714.1339713036</c:v>
                </c:pt>
                <c:pt idx="89">
                  <c:v>19668.766352147599</c:v>
                </c:pt>
                <c:pt idx="90">
                  <c:v>14465.2810104203</c:v>
                </c:pt>
                <c:pt idx="91">
                  <c:v>11392.509012206399</c:v>
                </c:pt>
                <c:pt idx="92">
                  <c:v>547248.76522893505</c:v>
                </c:pt>
                <c:pt idx="93">
                  <c:v>310676.09336200799</c:v>
                </c:pt>
                <c:pt idx="94">
                  <c:v>196277.20075058599</c:v>
                </c:pt>
                <c:pt idx="95">
                  <c:v>128574.90873820199</c:v>
                </c:pt>
                <c:pt idx="96">
                  <c:v>83005.286444657002</c:v>
                </c:pt>
                <c:pt idx="97">
                  <c:v>608923.808123647</c:v>
                </c:pt>
                <c:pt idx="98">
                  <c:v>366782.318907846</c:v>
                </c:pt>
                <c:pt idx="99">
                  <c:v>263230.13311978098</c:v>
                </c:pt>
                <c:pt idx="100">
                  <c:v>195193.373149961</c:v>
                </c:pt>
                <c:pt idx="101">
                  <c:v>144823.80040271199</c:v>
                </c:pt>
                <c:pt idx="102">
                  <c:v>1421363.5018435</c:v>
                </c:pt>
                <c:pt idx="103">
                  <c:v>962102.90476017701</c:v>
                </c:pt>
                <c:pt idx="104">
                  <c:v>706481.17948503897</c:v>
                </c:pt>
                <c:pt idx="105">
                  <c:v>525624.58865513594</c:v>
                </c:pt>
                <c:pt idx="106">
                  <c:v>389610.15264357399</c:v>
                </c:pt>
                <c:pt idx="107">
                  <c:v>556534.88577116595</c:v>
                </c:pt>
                <c:pt idx="108">
                  <c:v>381968.06591501099</c:v>
                </c:pt>
                <c:pt idx="109">
                  <c:v>275978.283301547</c:v>
                </c:pt>
                <c:pt idx="110">
                  <c:v>198931.69791563999</c:v>
                </c:pt>
                <c:pt idx="111">
                  <c:v>140407.122144375</c:v>
                </c:pt>
                <c:pt idx="112">
                  <c:v>1005344.47015193</c:v>
                </c:pt>
                <c:pt idx="113">
                  <c:v>594005.950939612</c:v>
                </c:pt>
                <c:pt idx="114">
                  <c:v>451318.10975469701</c:v>
                </c:pt>
                <c:pt idx="115">
                  <c:v>365078.09444844502</c:v>
                </c:pt>
                <c:pt idx="116">
                  <c:v>300989.459748864</c:v>
                </c:pt>
                <c:pt idx="117">
                  <c:v>85235.100468213699</c:v>
                </c:pt>
                <c:pt idx="118">
                  <c:v>59569.1623041126</c:v>
                </c:pt>
                <c:pt idx="119">
                  <c:v>48031.844536313103</c:v>
                </c:pt>
                <c:pt idx="120">
                  <c:v>41337.575390613703</c:v>
                </c:pt>
                <c:pt idx="121">
                  <c:v>36256.109728069299</c:v>
                </c:pt>
                <c:pt idx="122">
                  <c:v>1717848.6822714501</c:v>
                </c:pt>
                <c:pt idx="123">
                  <c:v>1199398.4861223099</c:v>
                </c:pt>
                <c:pt idx="124">
                  <c:v>914166.74169084395</c:v>
                </c:pt>
                <c:pt idx="125">
                  <c:v>711788.10782543395</c:v>
                </c:pt>
                <c:pt idx="126">
                  <c:v>553490.21961364802</c:v>
                </c:pt>
                <c:pt idx="127">
                  <c:v>961749.19579058397</c:v>
                </c:pt>
                <c:pt idx="128">
                  <c:v>698615.61088546901</c:v>
                </c:pt>
                <c:pt idx="129">
                  <c:v>541697.75836704299</c:v>
                </c:pt>
                <c:pt idx="130">
                  <c:v>427822.013812616</c:v>
                </c:pt>
                <c:pt idx="131">
                  <c:v>338875.185632532</c:v>
                </c:pt>
                <c:pt idx="132">
                  <c:v>561929.73701327795</c:v>
                </c:pt>
                <c:pt idx="133">
                  <c:v>382029.07519101398</c:v>
                </c:pt>
                <c:pt idx="134">
                  <c:v>279158.76076571399</c:v>
                </c:pt>
                <c:pt idx="135">
                  <c:v>205468.08229220199</c:v>
                </c:pt>
                <c:pt idx="136">
                  <c:v>149066.62832684201</c:v>
                </c:pt>
                <c:pt idx="137">
                  <c:v>1373646.24355041</c:v>
                </c:pt>
                <c:pt idx="138">
                  <c:v>886580.88837191905</c:v>
                </c:pt>
                <c:pt idx="139">
                  <c:v>680412.70011846395</c:v>
                </c:pt>
                <c:pt idx="140">
                  <c:v>544245.78564232297</c:v>
                </c:pt>
                <c:pt idx="141">
                  <c:v>442557.74636143201</c:v>
                </c:pt>
                <c:pt idx="142">
                  <c:v>1204315.11940601</c:v>
                </c:pt>
                <c:pt idx="143">
                  <c:v>1021882.60948631</c:v>
                </c:pt>
                <c:pt idx="144">
                  <c:v>888586.07859017199</c:v>
                </c:pt>
                <c:pt idx="145">
                  <c:v>775464.56905760395</c:v>
                </c:pt>
                <c:pt idx="146">
                  <c:v>674939.36978059204</c:v>
                </c:pt>
                <c:pt idx="147">
                  <c:v>421197.52158616099</c:v>
                </c:pt>
                <c:pt idx="148">
                  <c:v>305605.01906401699</c:v>
                </c:pt>
                <c:pt idx="149">
                  <c:v>238790.27480961499</c:v>
                </c:pt>
                <c:pt idx="150">
                  <c:v>191212.78077256199</c:v>
                </c:pt>
                <c:pt idx="151">
                  <c:v>154423.70689844299</c:v>
                </c:pt>
                <c:pt idx="152">
                  <c:v>148652.242193852</c:v>
                </c:pt>
                <c:pt idx="153">
                  <c:v>107609.478065285</c:v>
                </c:pt>
                <c:pt idx="154">
                  <c:v>88790.810923634097</c:v>
                </c:pt>
                <c:pt idx="155">
                  <c:v>76409.943450739607</c:v>
                </c:pt>
                <c:pt idx="156">
                  <c:v>67220.967030233107</c:v>
                </c:pt>
                <c:pt idx="157">
                  <c:v>475119.470813177</c:v>
                </c:pt>
                <c:pt idx="158">
                  <c:v>333012.93795284699</c:v>
                </c:pt>
                <c:pt idx="159">
                  <c:v>261883.64483611099</c:v>
                </c:pt>
                <c:pt idx="160">
                  <c:v>208041.62342171601</c:v>
                </c:pt>
                <c:pt idx="161">
                  <c:v>160271.676667903</c:v>
                </c:pt>
                <c:pt idx="162">
                  <c:v>250103.624114887</c:v>
                </c:pt>
                <c:pt idx="163">
                  <c:v>163329.79743253201</c:v>
                </c:pt>
                <c:pt idx="164">
                  <c:v>114898.643151567</c:v>
                </c:pt>
                <c:pt idx="165">
                  <c:v>81790.073337454203</c:v>
                </c:pt>
                <c:pt idx="166">
                  <c:v>56274.407126128397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65-46A3-AAD4-985EC4D5B968}"/>
            </c:ext>
          </c:extLst>
        </c:ser>
        <c:ser>
          <c:idx val="1"/>
          <c:order val="1"/>
          <c:tx>
            <c:strRef>
              <c:f>Rates!$F$1</c:f>
              <c:strCache>
                <c:ptCount val="1"/>
                <c:pt idx="0">
                  <c:v>STO-SY-IN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Rates!$A$2:$A$168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Rates!$F$2:$F$168</c:f>
              <c:numCache>
                <c:formatCode>General</c:formatCode>
                <c:ptCount val="167"/>
                <c:pt idx="0">
                  <c:v>0</c:v>
                </c:pt>
                <c:pt idx="1">
                  <c:v>2594462.6406370299</c:v>
                </c:pt>
                <c:pt idx="2">
                  <c:v>2865315.3434103602</c:v>
                </c:pt>
                <c:pt idx="3">
                  <c:v>3052653.4579754202</c:v>
                </c:pt>
                <c:pt idx="4">
                  <c:v>3196741.5899772001</c:v>
                </c:pt>
                <c:pt idx="5">
                  <c:v>3307632.1638438101</c:v>
                </c:pt>
                <c:pt idx="6">
                  <c:v>9653604.2757431399</c:v>
                </c:pt>
                <c:pt idx="7">
                  <c:v>9603519.2357950509</c:v>
                </c:pt>
                <c:pt idx="8">
                  <c:v>9557435.7378919106</c:v>
                </c:pt>
                <c:pt idx="9">
                  <c:v>9490006.5651329309</c:v>
                </c:pt>
                <c:pt idx="10">
                  <c:v>9394997.08775465</c:v>
                </c:pt>
                <c:pt idx="11">
                  <c:v>6869001.3816517796</c:v>
                </c:pt>
                <c:pt idx="12">
                  <c:v>6826691.1419899603</c:v>
                </c:pt>
                <c:pt idx="13">
                  <c:v>6792113.9504361404</c:v>
                </c:pt>
                <c:pt idx="14">
                  <c:v>6752285.3702827198</c:v>
                </c:pt>
                <c:pt idx="15">
                  <c:v>6702188.5058389399</c:v>
                </c:pt>
                <c:pt idx="16">
                  <c:v>4043721.2997484598</c:v>
                </c:pt>
                <c:pt idx="17">
                  <c:v>3869577.4158389</c:v>
                </c:pt>
                <c:pt idx="18">
                  <c:v>3738364.1119064302</c:v>
                </c:pt>
                <c:pt idx="19">
                  <c:v>3628814.4674610598</c:v>
                </c:pt>
                <c:pt idx="20">
                  <c:v>3532257.0448764502</c:v>
                </c:pt>
                <c:pt idx="21">
                  <c:v>4777534.2046430297</c:v>
                </c:pt>
                <c:pt idx="22">
                  <c:v>4712200.4788110098</c:v>
                </c:pt>
                <c:pt idx="23">
                  <c:v>4660335.3389903205</c:v>
                </c:pt>
                <c:pt idx="24">
                  <c:v>4611171.8942699404</c:v>
                </c:pt>
                <c:pt idx="25">
                  <c:v>4561762.6828100402</c:v>
                </c:pt>
                <c:pt idx="26">
                  <c:v>21992983.3461968</c:v>
                </c:pt>
                <c:pt idx="27">
                  <c:v>21309338.913123</c:v>
                </c:pt>
                <c:pt idx="28">
                  <c:v>20662780.3002709</c:v>
                </c:pt>
                <c:pt idx="29">
                  <c:v>20036878.352443598</c:v>
                </c:pt>
                <c:pt idx="30">
                  <c:v>19419039.937028401</c:v>
                </c:pt>
                <c:pt idx="31">
                  <c:v>2822222.6051320699</c:v>
                </c:pt>
                <c:pt idx="32">
                  <c:v>2652778.9486150602</c:v>
                </c:pt>
                <c:pt idx="33">
                  <c:v>2534740.5495721302</c:v>
                </c:pt>
                <c:pt idx="34">
                  <c:v>2438200.0310461498</c:v>
                </c:pt>
                <c:pt idx="35">
                  <c:v>2356413.1257355399</c:v>
                </c:pt>
                <c:pt idx="36">
                  <c:v>1600106.17895652</c:v>
                </c:pt>
                <c:pt idx="37">
                  <c:v>1487103.3860273301</c:v>
                </c:pt>
                <c:pt idx="38">
                  <c:v>1380485.6923376401</c:v>
                </c:pt>
                <c:pt idx="39">
                  <c:v>1278211.83662935</c:v>
                </c:pt>
                <c:pt idx="40">
                  <c:v>1182095.1341639301</c:v>
                </c:pt>
                <c:pt idx="41">
                  <c:v>1228977.5632630701</c:v>
                </c:pt>
                <c:pt idx="42">
                  <c:v>1124394.696733</c:v>
                </c:pt>
                <c:pt idx="43">
                  <c:v>1027272.44701533</c:v>
                </c:pt>
                <c:pt idx="44">
                  <c:v>943243.88708580297</c:v>
                </c:pt>
                <c:pt idx="45">
                  <c:v>865961.64305776299</c:v>
                </c:pt>
                <c:pt idx="46">
                  <c:v>3635229.7961972798</c:v>
                </c:pt>
                <c:pt idx="47">
                  <c:v>3197732.3487972501</c:v>
                </c:pt>
                <c:pt idx="48">
                  <c:v>2809015.40356691</c:v>
                </c:pt>
                <c:pt idx="49">
                  <c:v>2465463.9309552698</c:v>
                </c:pt>
                <c:pt idx="50">
                  <c:v>2163195.8112112102</c:v>
                </c:pt>
                <c:pt idx="51">
                  <c:v>4699511.6566211004</c:v>
                </c:pt>
                <c:pt idx="52">
                  <c:v>4388997.2958843801</c:v>
                </c:pt>
                <c:pt idx="53">
                  <c:v>4089117.0748633798</c:v>
                </c:pt>
                <c:pt idx="54">
                  <c:v>3799413.4216701798</c:v>
                </c:pt>
                <c:pt idx="55">
                  <c:v>3519456.7948406199</c:v>
                </c:pt>
                <c:pt idx="56">
                  <c:v>894929.02759908105</c:v>
                </c:pt>
                <c:pt idx="57">
                  <c:v>872788.13544063002</c:v>
                </c:pt>
                <c:pt idx="58">
                  <c:v>845770.89287169802</c:v>
                </c:pt>
                <c:pt idx="59">
                  <c:v>816084.28760694095</c:v>
                </c:pt>
                <c:pt idx="60">
                  <c:v>784002.47881153005</c:v>
                </c:pt>
                <c:pt idx="61">
                  <c:v>9239455.16649439</c:v>
                </c:pt>
                <c:pt idx="62">
                  <c:v>8823780.88348452</c:v>
                </c:pt>
                <c:pt idx="63">
                  <c:v>8397972.4038427807</c:v>
                </c:pt>
                <c:pt idx="64">
                  <c:v>7984340.9769082395</c:v>
                </c:pt>
                <c:pt idx="65">
                  <c:v>7582852.0931817004</c:v>
                </c:pt>
                <c:pt idx="66">
                  <c:v>12175918.9281986</c:v>
                </c:pt>
                <c:pt idx="67">
                  <c:v>11718842.898302199</c:v>
                </c:pt>
                <c:pt idx="68">
                  <c:v>11258332.3379042</c:v>
                </c:pt>
                <c:pt idx="69">
                  <c:v>10798400.803403201</c:v>
                </c:pt>
                <c:pt idx="70">
                  <c:v>10339611.6832883</c:v>
                </c:pt>
                <c:pt idx="71">
                  <c:v>1369587.3074292899</c:v>
                </c:pt>
                <c:pt idx="72">
                  <c:v>1409513.5554519999</c:v>
                </c:pt>
                <c:pt idx="73">
                  <c:v>1405368.65271409</c:v>
                </c:pt>
                <c:pt idx="74">
                  <c:v>1384605.64627841</c:v>
                </c:pt>
                <c:pt idx="75">
                  <c:v>1356381.5513156401</c:v>
                </c:pt>
                <c:pt idx="76">
                  <c:v>1192832.32704768</c:v>
                </c:pt>
                <c:pt idx="77">
                  <c:v>1043480.44879792</c:v>
                </c:pt>
                <c:pt idx="78">
                  <c:v>957259.00284633297</c:v>
                </c:pt>
                <c:pt idx="79">
                  <c:v>893994.09621610004</c:v>
                </c:pt>
                <c:pt idx="80">
                  <c:v>841950.23217738001</c:v>
                </c:pt>
                <c:pt idx="81">
                  <c:v>13249731.3121871</c:v>
                </c:pt>
                <c:pt idx="82">
                  <c:v>12589670.483526399</c:v>
                </c:pt>
                <c:pt idx="83">
                  <c:v>11928958.990157999</c:v>
                </c:pt>
                <c:pt idx="84">
                  <c:v>11287282.782643899</c:v>
                </c:pt>
                <c:pt idx="85">
                  <c:v>10676673.103556899</c:v>
                </c:pt>
                <c:pt idx="86">
                  <c:v>986268.41297907103</c:v>
                </c:pt>
                <c:pt idx="87">
                  <c:v>837594.35586555302</c:v>
                </c:pt>
                <c:pt idx="88">
                  <c:v>730621.98008927598</c:v>
                </c:pt>
                <c:pt idx="89">
                  <c:v>644340.35386104695</c:v>
                </c:pt>
                <c:pt idx="90">
                  <c:v>570896.96526169195</c:v>
                </c:pt>
                <c:pt idx="91">
                  <c:v>505080.01623960602</c:v>
                </c:pt>
                <c:pt idx="92">
                  <c:v>537095.38867749495</c:v>
                </c:pt>
                <c:pt idx="93">
                  <c:v>490738.91202642198</c:v>
                </c:pt>
                <c:pt idx="94">
                  <c:v>445038.19855976303</c:v>
                </c:pt>
                <c:pt idx="95">
                  <c:v>404039.19243170298</c:v>
                </c:pt>
                <c:pt idx="96">
                  <c:v>366439.13055230398</c:v>
                </c:pt>
                <c:pt idx="97">
                  <c:v>1399405.08274177</c:v>
                </c:pt>
                <c:pt idx="98">
                  <c:v>1171716.06354994</c:v>
                </c:pt>
                <c:pt idx="99">
                  <c:v>999147.35367581097</c:v>
                </c:pt>
                <c:pt idx="100">
                  <c:v>868479.45791656501</c:v>
                </c:pt>
                <c:pt idx="101">
                  <c:v>770678.797525979</c:v>
                </c:pt>
                <c:pt idx="102">
                  <c:v>8507370.4874447193</c:v>
                </c:pt>
                <c:pt idx="103">
                  <c:v>8061098.2937205797</c:v>
                </c:pt>
                <c:pt idx="104">
                  <c:v>7595219.5700987903</c:v>
                </c:pt>
                <c:pt idx="105">
                  <c:v>7133115.79084084</c:v>
                </c:pt>
                <c:pt idx="106">
                  <c:v>6682950.5196733503</c:v>
                </c:pt>
                <c:pt idx="107">
                  <c:v>611798.38376368606</c:v>
                </c:pt>
                <c:pt idx="108">
                  <c:v>563249.37609598599</c:v>
                </c:pt>
                <c:pt idx="109">
                  <c:v>525159.69033150095</c:v>
                </c:pt>
                <c:pt idx="110">
                  <c:v>490020.216067328</c:v>
                </c:pt>
                <c:pt idx="111">
                  <c:v>456586.61405663198</c:v>
                </c:pt>
                <c:pt idx="112">
                  <c:v>22412011.491256502</c:v>
                </c:pt>
                <c:pt idx="113">
                  <c:v>21388516.941326201</c:v>
                </c:pt>
                <c:pt idx="114">
                  <c:v>20350256.3325922</c:v>
                </c:pt>
                <c:pt idx="115">
                  <c:v>19353011.457235601</c:v>
                </c:pt>
                <c:pt idx="116">
                  <c:v>18393767.905189201</c:v>
                </c:pt>
                <c:pt idx="117">
                  <c:v>2161240.3724269299</c:v>
                </c:pt>
                <c:pt idx="118">
                  <c:v>1956047.0384182299</c:v>
                </c:pt>
                <c:pt idx="119">
                  <c:v>1820131.8878834001</c:v>
                </c:pt>
                <c:pt idx="120">
                  <c:v>1715422.3403690499</c:v>
                </c:pt>
                <c:pt idx="121">
                  <c:v>1627732.9014006101</c:v>
                </c:pt>
                <c:pt idx="122">
                  <c:v>1449689.0269882199</c:v>
                </c:pt>
                <c:pt idx="123">
                  <c:v>1684000.2360801999</c:v>
                </c:pt>
                <c:pt idx="124">
                  <c:v>1746281.6242193601</c:v>
                </c:pt>
                <c:pt idx="125">
                  <c:v>1755027.66914489</c:v>
                </c:pt>
                <c:pt idx="126">
                  <c:v>1739947.3271310399</c:v>
                </c:pt>
                <c:pt idx="127">
                  <c:v>4302578.3830858003</c:v>
                </c:pt>
                <c:pt idx="128">
                  <c:v>4211198.9150742497</c:v>
                </c:pt>
                <c:pt idx="129">
                  <c:v>4104525.08144728</c:v>
                </c:pt>
                <c:pt idx="130">
                  <c:v>3990710.0057522599</c:v>
                </c:pt>
                <c:pt idx="131">
                  <c:v>3872699.51140159</c:v>
                </c:pt>
                <c:pt idx="132">
                  <c:v>1783410.2551418301</c:v>
                </c:pt>
                <c:pt idx="133">
                  <c:v>1688438.5107626</c:v>
                </c:pt>
                <c:pt idx="134">
                  <c:v>1605600.2486720199</c:v>
                </c:pt>
                <c:pt idx="135">
                  <c:v>1528384.0128802699</c:v>
                </c:pt>
                <c:pt idx="136">
                  <c:v>1454050.0782556599</c:v>
                </c:pt>
                <c:pt idx="137">
                  <c:v>22718968.272958599</c:v>
                </c:pt>
                <c:pt idx="138">
                  <c:v>21887930.5731613</c:v>
                </c:pt>
                <c:pt idx="139">
                  <c:v>21006705.651099902</c:v>
                </c:pt>
                <c:pt idx="140">
                  <c:v>20145830.0882807</c:v>
                </c:pt>
                <c:pt idx="141">
                  <c:v>19285166.338727299</c:v>
                </c:pt>
                <c:pt idx="142">
                  <c:v>20733503.0196408</c:v>
                </c:pt>
                <c:pt idx="143">
                  <c:v>20194777.6855377</c:v>
                </c:pt>
                <c:pt idx="144">
                  <c:v>19663994.7418788</c:v>
                </c:pt>
                <c:pt idx="145">
                  <c:v>19128594.6836145</c:v>
                </c:pt>
                <c:pt idx="146">
                  <c:v>18584162.6678451</c:v>
                </c:pt>
                <c:pt idx="147">
                  <c:v>3076845.3784218798</c:v>
                </c:pt>
                <c:pt idx="148">
                  <c:v>2914580.6505623301</c:v>
                </c:pt>
                <c:pt idx="149">
                  <c:v>2791969.8180805701</c:v>
                </c:pt>
                <c:pt idx="150">
                  <c:v>2688023.0939361202</c:v>
                </c:pt>
                <c:pt idx="151">
                  <c:v>2598231.0366866598</c:v>
                </c:pt>
                <c:pt idx="152">
                  <c:v>2174727.0969532998</c:v>
                </c:pt>
                <c:pt idx="153">
                  <c:v>2129678.3762209602</c:v>
                </c:pt>
                <c:pt idx="154">
                  <c:v>2084645.6166798701</c:v>
                </c:pt>
                <c:pt idx="155">
                  <c:v>2038641.32039936</c:v>
                </c:pt>
                <c:pt idx="156">
                  <c:v>1991900.8957169999</c:v>
                </c:pt>
                <c:pt idx="157">
                  <c:v>5096700.8453571796</c:v>
                </c:pt>
                <c:pt idx="158">
                  <c:v>4892350.8438293496</c:v>
                </c:pt>
                <c:pt idx="159">
                  <c:v>4722046.3446301296</c:v>
                </c:pt>
                <c:pt idx="160">
                  <c:v>4572505.9833791899</c:v>
                </c:pt>
                <c:pt idx="161">
                  <c:v>4434603.0586522697</c:v>
                </c:pt>
                <c:pt idx="162">
                  <c:v>584997.80091055902</c:v>
                </c:pt>
                <c:pt idx="163">
                  <c:v>536502.94177272404</c:v>
                </c:pt>
                <c:pt idx="164">
                  <c:v>497896.740008811</c:v>
                </c:pt>
                <c:pt idx="165">
                  <c:v>462205.88811652397</c:v>
                </c:pt>
                <c:pt idx="166">
                  <c:v>431758.92738205998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F65-46A3-AAD4-985EC4D5B968}"/>
            </c:ext>
          </c:extLst>
        </c:ser>
        <c:ser>
          <c:idx val="2"/>
          <c:order val="2"/>
          <c:tx>
            <c:strRef>
              <c:f>Rates!$H$1</c:f>
              <c:strCache>
                <c:ptCount val="1"/>
                <c:pt idx="0">
                  <c:v>RIV-IN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Rates!$A$2:$A$168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Rates!$H$2:$H$168</c:f>
              <c:numCache>
                <c:formatCode>General</c:formatCode>
                <c:ptCount val="167"/>
                <c:pt idx="0">
                  <c:v>2323689.1150830099</c:v>
                </c:pt>
                <c:pt idx="1">
                  <c:v>2327008.0292145698</c:v>
                </c:pt>
                <c:pt idx="2">
                  <c:v>2329404.0941547202</c:v>
                </c:pt>
                <c:pt idx="3">
                  <c:v>2330982.4721184899</c:v>
                </c:pt>
                <c:pt idx="4">
                  <c:v>2332193.5983742401</c:v>
                </c:pt>
                <c:pt idx="5">
                  <c:v>2333039.7004139698</c:v>
                </c:pt>
                <c:pt idx="6">
                  <c:v>2371277.53966932</c:v>
                </c:pt>
                <c:pt idx="7">
                  <c:v>2379777.0323917302</c:v>
                </c:pt>
                <c:pt idx="8">
                  <c:v>2385776.1745543098</c:v>
                </c:pt>
                <c:pt idx="9">
                  <c:v>2391060.9107600302</c:v>
                </c:pt>
                <c:pt idx="10">
                  <c:v>2395817.3025565501</c:v>
                </c:pt>
                <c:pt idx="11">
                  <c:v>2376043.6914402801</c:v>
                </c:pt>
                <c:pt idx="12">
                  <c:v>2372027.7921156101</c:v>
                </c:pt>
                <c:pt idx="13">
                  <c:v>2369467.6815834101</c:v>
                </c:pt>
                <c:pt idx="14">
                  <c:v>2367644.4746644199</c:v>
                </c:pt>
                <c:pt idx="15">
                  <c:v>2366312.5613595098</c:v>
                </c:pt>
                <c:pt idx="16">
                  <c:v>2349097.2254581102</c:v>
                </c:pt>
                <c:pt idx="17">
                  <c:v>2345557.1804912402</c:v>
                </c:pt>
                <c:pt idx="18">
                  <c:v>2343073.8559327601</c:v>
                </c:pt>
                <c:pt idx="19">
                  <c:v>2340716.1277417298</c:v>
                </c:pt>
                <c:pt idx="20">
                  <c:v>2338797.52701772</c:v>
                </c:pt>
                <c:pt idx="21">
                  <c:v>2353715.5385414399</c:v>
                </c:pt>
                <c:pt idx="22">
                  <c:v>2356148.4510550499</c:v>
                </c:pt>
                <c:pt idx="23">
                  <c:v>2357570.1864011702</c:v>
                </c:pt>
                <c:pt idx="24">
                  <c:v>2358497.5924501</c:v>
                </c:pt>
                <c:pt idx="25">
                  <c:v>2359045.7696338701</c:v>
                </c:pt>
                <c:pt idx="26">
                  <c:v>2497541.2616576902</c:v>
                </c:pt>
                <c:pt idx="27">
                  <c:v>2528943.4125300799</c:v>
                </c:pt>
                <c:pt idx="28">
                  <c:v>2553984.29650523</c:v>
                </c:pt>
                <c:pt idx="29">
                  <c:v>2576736.7248662799</c:v>
                </c:pt>
                <c:pt idx="30">
                  <c:v>2598198.9434494101</c:v>
                </c:pt>
                <c:pt idx="31">
                  <c:v>2421718.8735297401</c:v>
                </c:pt>
                <c:pt idx="32">
                  <c:v>2386769.8615564001</c:v>
                </c:pt>
                <c:pt idx="33">
                  <c:v>2361639.4957425199</c:v>
                </c:pt>
                <c:pt idx="34">
                  <c:v>2340784.9575390099</c:v>
                </c:pt>
                <c:pt idx="35">
                  <c:v>2322633.2481854199</c:v>
                </c:pt>
                <c:pt idx="36">
                  <c:v>2276943.8900726</c:v>
                </c:pt>
                <c:pt idx="37">
                  <c:v>2260230.8850402799</c:v>
                </c:pt>
                <c:pt idx="38">
                  <c:v>2245020.01528187</c:v>
                </c:pt>
                <c:pt idx="39">
                  <c:v>2230199.9706032798</c:v>
                </c:pt>
                <c:pt idx="40">
                  <c:v>2215633.0198345701</c:v>
                </c:pt>
                <c:pt idx="41">
                  <c:v>2142308.28957198</c:v>
                </c:pt>
                <c:pt idx="42">
                  <c:v>2118506.7044793498</c:v>
                </c:pt>
                <c:pt idx="43">
                  <c:v>2097721.08465708</c:v>
                </c:pt>
                <c:pt idx="44">
                  <c:v>2077701.1565822901</c:v>
                </c:pt>
                <c:pt idx="45">
                  <c:v>2058000.69032572</c:v>
                </c:pt>
                <c:pt idx="46">
                  <c:v>2157563.7403943301</c:v>
                </c:pt>
                <c:pt idx="47">
                  <c:v>2175974.5498996801</c:v>
                </c:pt>
                <c:pt idx="48">
                  <c:v>2187458.2360970601</c:v>
                </c:pt>
                <c:pt idx="49">
                  <c:v>2195701.8491901401</c:v>
                </c:pt>
                <c:pt idx="50">
                  <c:v>2201531.8644642499</c:v>
                </c:pt>
                <c:pt idx="51">
                  <c:v>2232497.7302299398</c:v>
                </c:pt>
                <c:pt idx="52">
                  <c:v>2239595.2139773499</c:v>
                </c:pt>
                <c:pt idx="53">
                  <c:v>2245532.4035813902</c:v>
                </c:pt>
                <c:pt idx="54">
                  <c:v>2250948.4279401898</c:v>
                </c:pt>
                <c:pt idx="55">
                  <c:v>2255761.7614797899</c:v>
                </c:pt>
                <c:pt idx="56">
                  <c:v>2179268.6428345698</c:v>
                </c:pt>
                <c:pt idx="57">
                  <c:v>2164588.0033699502</c:v>
                </c:pt>
                <c:pt idx="58">
                  <c:v>2153271.32345234</c:v>
                </c:pt>
                <c:pt idx="59">
                  <c:v>2143044.0931157898</c:v>
                </c:pt>
                <c:pt idx="60">
                  <c:v>2133527.2752124202</c:v>
                </c:pt>
                <c:pt idx="61">
                  <c:v>2240737.4445244502</c:v>
                </c:pt>
                <c:pt idx="62">
                  <c:v>2263610.62185854</c:v>
                </c:pt>
                <c:pt idx="63">
                  <c:v>2280337.97044608</c:v>
                </c:pt>
                <c:pt idx="64">
                  <c:v>2294321.8502849601</c:v>
                </c:pt>
                <c:pt idx="65">
                  <c:v>2306534.7481706701</c:v>
                </c:pt>
                <c:pt idx="66">
                  <c:v>2351894.5549113299</c:v>
                </c:pt>
                <c:pt idx="67">
                  <c:v>2365650.4674213799</c:v>
                </c:pt>
                <c:pt idx="68">
                  <c:v>2377730.2424726901</c:v>
                </c:pt>
                <c:pt idx="69">
                  <c:v>2389343.03835034</c:v>
                </c:pt>
                <c:pt idx="70">
                  <c:v>2400600.8085262799</c:v>
                </c:pt>
                <c:pt idx="71">
                  <c:v>2253489.8072998398</c:v>
                </c:pt>
                <c:pt idx="72">
                  <c:v>2228001.87245483</c:v>
                </c:pt>
                <c:pt idx="73">
                  <c:v>2208362.68444777</c:v>
                </c:pt>
                <c:pt idx="74">
                  <c:v>2190687.0497838301</c:v>
                </c:pt>
                <c:pt idx="75">
                  <c:v>2174830.8657744299</c:v>
                </c:pt>
                <c:pt idx="76">
                  <c:v>2200477.4810071099</c:v>
                </c:pt>
                <c:pt idx="77">
                  <c:v>2197820.1540828799</c:v>
                </c:pt>
                <c:pt idx="78">
                  <c:v>2194220.7306374102</c:v>
                </c:pt>
                <c:pt idx="79">
                  <c:v>2190402.8922050898</c:v>
                </c:pt>
                <c:pt idx="80">
                  <c:v>2186239.1034982898</c:v>
                </c:pt>
                <c:pt idx="81">
                  <c:v>2306430.0773388501</c:v>
                </c:pt>
                <c:pt idx="82">
                  <c:v>2329968.8263939</c:v>
                </c:pt>
                <c:pt idx="83">
                  <c:v>2347082.3931302899</c:v>
                </c:pt>
                <c:pt idx="84">
                  <c:v>2362262.1651853998</c:v>
                </c:pt>
                <c:pt idx="85">
                  <c:v>2376477.28053584</c:v>
                </c:pt>
                <c:pt idx="86">
                  <c:v>2264734.8153892299</c:v>
                </c:pt>
                <c:pt idx="87">
                  <c:v>2240575.0377655802</c:v>
                </c:pt>
                <c:pt idx="88">
                  <c:v>2222865.0394874602</c:v>
                </c:pt>
                <c:pt idx="89">
                  <c:v>2207672.6509636198</c:v>
                </c:pt>
                <c:pt idx="90">
                  <c:v>2194058.8256159299</c:v>
                </c:pt>
                <c:pt idx="91">
                  <c:v>2181380.9825489498</c:v>
                </c:pt>
                <c:pt idx="92">
                  <c:v>2079668.6152287601</c:v>
                </c:pt>
                <c:pt idx="93">
                  <c:v>2052585.2190095501</c:v>
                </c:pt>
                <c:pt idx="94">
                  <c:v>2029977.8717305299</c:v>
                </c:pt>
                <c:pt idx="95">
                  <c:v>2009205.4930755501</c:v>
                </c:pt>
                <c:pt idx="96">
                  <c:v>1989589.7936075199</c:v>
                </c:pt>
                <c:pt idx="97">
                  <c:v>2054499.7186914999</c:v>
                </c:pt>
                <c:pt idx="98">
                  <c:v>2062549.83436142</c:v>
                </c:pt>
                <c:pt idx="99">
                  <c:v>2066374.9805940201</c:v>
                </c:pt>
                <c:pt idx="100">
                  <c:v>2068037.28251992</c:v>
                </c:pt>
                <c:pt idx="101">
                  <c:v>2067935.27144054</c:v>
                </c:pt>
                <c:pt idx="102">
                  <c:v>2162129.1378719201</c:v>
                </c:pt>
                <c:pt idx="103">
                  <c:v>2183315.94435455</c:v>
                </c:pt>
                <c:pt idx="104">
                  <c:v>2199272.7376744598</c:v>
                </c:pt>
                <c:pt idx="105">
                  <c:v>2212834.3419385301</c:v>
                </c:pt>
                <c:pt idx="106">
                  <c:v>2224492.5261972402</c:v>
                </c:pt>
                <c:pt idx="107">
                  <c:v>2065497.1271449199</c:v>
                </c:pt>
                <c:pt idx="108">
                  <c:v>2033642.2939984601</c:v>
                </c:pt>
                <c:pt idx="109">
                  <c:v>2010154.2261308001</c:v>
                </c:pt>
                <c:pt idx="110">
                  <c:v>1989947.2913894199</c:v>
                </c:pt>
                <c:pt idx="111">
                  <c:v>1971598.23709143</c:v>
                </c:pt>
                <c:pt idx="112">
                  <c:v>2225189.08710845</c:v>
                </c:pt>
                <c:pt idx="113">
                  <c:v>2276851.1587962299</c:v>
                </c:pt>
                <c:pt idx="114">
                  <c:v>2315885.8157253801</c:v>
                </c:pt>
                <c:pt idx="115">
                  <c:v>2350213.7118347399</c:v>
                </c:pt>
                <c:pt idx="116">
                  <c:v>2381440.1454634098</c:v>
                </c:pt>
                <c:pt idx="117">
                  <c:v>2239228.5134087801</c:v>
                </c:pt>
                <c:pt idx="118">
                  <c:v>2216731.6981758</c:v>
                </c:pt>
                <c:pt idx="119">
                  <c:v>2201738.39523423</c:v>
                </c:pt>
                <c:pt idx="120">
                  <c:v>2190096.0930372402</c:v>
                </c:pt>
                <c:pt idx="121">
                  <c:v>2180589.75534422</c:v>
                </c:pt>
                <c:pt idx="122">
                  <c:v>2141690.4158815402</c:v>
                </c:pt>
                <c:pt idx="123">
                  <c:v>2130137.4100463302</c:v>
                </c:pt>
                <c:pt idx="124">
                  <c:v>2120339.7297334401</c:v>
                </c:pt>
                <c:pt idx="125">
                  <c:v>2111226.9543078202</c:v>
                </c:pt>
                <c:pt idx="126">
                  <c:v>2102503.0361898001</c:v>
                </c:pt>
                <c:pt idx="127">
                  <c:v>2147153.5935043502</c:v>
                </c:pt>
                <c:pt idx="128">
                  <c:v>2153855.1472439999</c:v>
                </c:pt>
                <c:pt idx="129">
                  <c:v>2158295.5816325499</c:v>
                </c:pt>
                <c:pt idx="130">
                  <c:v>2161585.34275033</c:v>
                </c:pt>
                <c:pt idx="131">
                  <c:v>2163816.4437465598</c:v>
                </c:pt>
                <c:pt idx="132">
                  <c:v>2086425.00915746</c:v>
                </c:pt>
                <c:pt idx="133">
                  <c:v>2069111.6945329499</c:v>
                </c:pt>
                <c:pt idx="134">
                  <c:v>2055463.10957051</c:v>
                </c:pt>
                <c:pt idx="135">
                  <c:v>2042878.0946842399</c:v>
                </c:pt>
                <c:pt idx="136">
                  <c:v>2030768.7484407399</c:v>
                </c:pt>
                <c:pt idx="137">
                  <c:v>2257390.89156006</c:v>
                </c:pt>
                <c:pt idx="138">
                  <c:v>2304459.3442529999</c:v>
                </c:pt>
                <c:pt idx="139">
                  <c:v>2340950.8001949801</c:v>
                </c:pt>
                <c:pt idx="140">
                  <c:v>2373581.3008312699</c:v>
                </c:pt>
                <c:pt idx="141">
                  <c:v>2403612.7979059801</c:v>
                </c:pt>
                <c:pt idx="142">
                  <c:v>2435071.1608164501</c:v>
                </c:pt>
                <c:pt idx="143">
                  <c:v>2452619.89537946</c:v>
                </c:pt>
                <c:pt idx="144">
                  <c:v>2469916.9263193398</c:v>
                </c:pt>
                <c:pt idx="145">
                  <c:v>2487551.3259728299</c:v>
                </c:pt>
                <c:pt idx="146">
                  <c:v>2505365.6983559299</c:v>
                </c:pt>
                <c:pt idx="147">
                  <c:v>2338897.8609396298</c:v>
                </c:pt>
                <c:pt idx="148">
                  <c:v>2306803.7392350198</c:v>
                </c:pt>
                <c:pt idx="149">
                  <c:v>2283548.35759426</c:v>
                </c:pt>
                <c:pt idx="150">
                  <c:v>2264225.0970399999</c:v>
                </c:pt>
                <c:pt idx="151">
                  <c:v>2247849.2018958898</c:v>
                </c:pt>
                <c:pt idx="152">
                  <c:v>2228581.0433593402</c:v>
                </c:pt>
                <c:pt idx="153">
                  <c:v>2218573.2312113098</c:v>
                </c:pt>
                <c:pt idx="154">
                  <c:v>2208968.9403200401</c:v>
                </c:pt>
                <c:pt idx="155">
                  <c:v>2199818.3633864201</c:v>
                </c:pt>
                <c:pt idx="156">
                  <c:v>2190749.5058171102</c:v>
                </c:pt>
                <c:pt idx="157">
                  <c:v>2227165.1607529302</c:v>
                </c:pt>
                <c:pt idx="158">
                  <c:v>2231294.5907135401</c:v>
                </c:pt>
                <c:pt idx="159">
                  <c:v>2232606.7261232599</c:v>
                </c:pt>
                <c:pt idx="160">
                  <c:v>2233450.3983662701</c:v>
                </c:pt>
                <c:pt idx="161">
                  <c:v>2233821.0125645702</c:v>
                </c:pt>
                <c:pt idx="162">
                  <c:v>1991256.1335877101</c:v>
                </c:pt>
                <c:pt idx="163">
                  <c:v>1937001.1259846999</c:v>
                </c:pt>
                <c:pt idx="164">
                  <c:v>1895218.86520007</c:v>
                </c:pt>
                <c:pt idx="165">
                  <c:v>1858845.2333805501</c:v>
                </c:pt>
                <c:pt idx="166">
                  <c:v>1826845.5022829699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F65-46A3-AAD4-985EC4D5B968}"/>
            </c:ext>
          </c:extLst>
        </c:ser>
        <c:ser>
          <c:idx val="3"/>
          <c:order val="3"/>
          <c:tx>
            <c:strRef>
              <c:f>Rates!$I$1</c:f>
              <c:strCache>
                <c:ptCount val="1"/>
                <c:pt idx="0">
                  <c:v>GHB-IN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Rates!$A$2:$A$168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Rates!$I$2:$I$168</c:f>
              <c:numCache>
                <c:formatCode>General</c:formatCode>
                <c:ptCount val="167"/>
                <c:pt idx="0">
                  <c:v>7041348.5733659603</c:v>
                </c:pt>
                <c:pt idx="1">
                  <c:v>7041384.4621185297</c:v>
                </c:pt>
                <c:pt idx="2">
                  <c:v>7041417.8491988396</c:v>
                </c:pt>
                <c:pt idx="3">
                  <c:v>7041457.0026472704</c:v>
                </c:pt>
                <c:pt idx="4">
                  <c:v>7041503.4815153796</c:v>
                </c:pt>
                <c:pt idx="5">
                  <c:v>7041558.8093070602</c:v>
                </c:pt>
                <c:pt idx="6">
                  <c:v>7041596.0163970999</c:v>
                </c:pt>
                <c:pt idx="7">
                  <c:v>7041634.7993216002</c:v>
                </c:pt>
                <c:pt idx="8">
                  <c:v>7041683.72052796</c:v>
                </c:pt>
                <c:pt idx="9">
                  <c:v>7041745.9960309397</c:v>
                </c:pt>
                <c:pt idx="10">
                  <c:v>7041825.2800931996</c:v>
                </c:pt>
                <c:pt idx="11">
                  <c:v>7041790.5714342697</c:v>
                </c:pt>
                <c:pt idx="12">
                  <c:v>7041760.9426636696</c:v>
                </c:pt>
                <c:pt idx="13">
                  <c:v>7041725.8898886498</c:v>
                </c:pt>
                <c:pt idx="14">
                  <c:v>7041683.5600153999</c:v>
                </c:pt>
                <c:pt idx="15">
                  <c:v>7041630.9505890803</c:v>
                </c:pt>
                <c:pt idx="16">
                  <c:v>7041595.2246489897</c:v>
                </c:pt>
                <c:pt idx="17">
                  <c:v>7041549.64719187</c:v>
                </c:pt>
                <c:pt idx="18">
                  <c:v>7041491.6405336801</c:v>
                </c:pt>
                <c:pt idx="19">
                  <c:v>7041418.1877913503</c:v>
                </c:pt>
                <c:pt idx="20">
                  <c:v>7041325.6075644502</c:v>
                </c:pt>
                <c:pt idx="21">
                  <c:v>7041256.9332137303</c:v>
                </c:pt>
                <c:pt idx="22">
                  <c:v>7041168.0604771897</c:v>
                </c:pt>
                <c:pt idx="23">
                  <c:v>7041059.8450391404</c:v>
                </c:pt>
                <c:pt idx="24">
                  <c:v>7040928.6767766597</c:v>
                </c:pt>
                <c:pt idx="25">
                  <c:v>7040769.7698465204</c:v>
                </c:pt>
                <c:pt idx="26">
                  <c:v>7040857.1047046604</c:v>
                </c:pt>
                <c:pt idx="27">
                  <c:v>7040948.1860501599</c:v>
                </c:pt>
                <c:pt idx="28">
                  <c:v>7041069.0516463099</c:v>
                </c:pt>
                <c:pt idx="29">
                  <c:v>7041229.5929046497</c:v>
                </c:pt>
                <c:pt idx="30">
                  <c:v>7041441.8335885201</c:v>
                </c:pt>
                <c:pt idx="31">
                  <c:v>7041341.36386522</c:v>
                </c:pt>
                <c:pt idx="32">
                  <c:v>7041242.2102225004</c:v>
                </c:pt>
                <c:pt idx="33">
                  <c:v>7041115.2189934896</c:v>
                </c:pt>
                <c:pt idx="34">
                  <c:v>7040951.7207668899</c:v>
                </c:pt>
                <c:pt idx="35">
                  <c:v>7040741.4333568905</c:v>
                </c:pt>
                <c:pt idx="36">
                  <c:v>7040602.5698850602</c:v>
                </c:pt>
                <c:pt idx="37">
                  <c:v>7040436.2827975499</c:v>
                </c:pt>
                <c:pt idx="38">
                  <c:v>7040227.0213653296</c:v>
                </c:pt>
                <c:pt idx="39">
                  <c:v>7039963.7769036004</c:v>
                </c:pt>
                <c:pt idx="40">
                  <c:v>7039631.7675638199</c:v>
                </c:pt>
                <c:pt idx="41">
                  <c:v>7039416.81142102</c:v>
                </c:pt>
                <c:pt idx="42">
                  <c:v>7039168.84037707</c:v>
                </c:pt>
                <c:pt idx="43">
                  <c:v>7038858.11559607</c:v>
                </c:pt>
                <c:pt idx="44">
                  <c:v>7038467.5463896999</c:v>
                </c:pt>
                <c:pt idx="45">
                  <c:v>7037975.74220144</c:v>
                </c:pt>
                <c:pt idx="46">
                  <c:v>7037788.3717334997</c:v>
                </c:pt>
                <c:pt idx="47">
                  <c:v>7037535.8361761998</c:v>
                </c:pt>
                <c:pt idx="48">
                  <c:v>7037232.3749698699</c:v>
                </c:pt>
                <c:pt idx="49">
                  <c:v>7036867.1150559504</c:v>
                </c:pt>
                <c:pt idx="50">
                  <c:v>7036426.0923882099</c:v>
                </c:pt>
                <c:pt idx="51">
                  <c:v>7036230.4878818998</c:v>
                </c:pt>
                <c:pt idx="52">
                  <c:v>7035985.2550173001</c:v>
                </c:pt>
                <c:pt idx="53">
                  <c:v>7035691.3333743298</c:v>
                </c:pt>
                <c:pt idx="54">
                  <c:v>7035338.1211771499</c:v>
                </c:pt>
                <c:pt idx="55">
                  <c:v>7034911.9507244304</c:v>
                </c:pt>
                <c:pt idx="56">
                  <c:v>7034673.9866931504</c:v>
                </c:pt>
                <c:pt idx="57">
                  <c:v>7034407.9951308602</c:v>
                </c:pt>
                <c:pt idx="58">
                  <c:v>7034078.9402961703</c:v>
                </c:pt>
                <c:pt idx="59">
                  <c:v>7033670.82354757</c:v>
                </c:pt>
                <c:pt idx="60">
                  <c:v>7033164.0416163905</c:v>
                </c:pt>
                <c:pt idx="61">
                  <c:v>7032999.1830387199</c:v>
                </c:pt>
                <c:pt idx="62">
                  <c:v>7032777.9965908304</c:v>
                </c:pt>
                <c:pt idx="63">
                  <c:v>7032517.87661348</c:v>
                </c:pt>
                <c:pt idx="64">
                  <c:v>7032211.1112364596</c:v>
                </c:pt>
                <c:pt idx="65">
                  <c:v>7031847.3770837598</c:v>
                </c:pt>
                <c:pt idx="66">
                  <c:v>7031663.5728699397</c:v>
                </c:pt>
                <c:pt idx="67">
                  <c:v>7031439.6750264801</c:v>
                </c:pt>
                <c:pt idx="68">
                  <c:v>7031172.2812665598</c:v>
                </c:pt>
                <c:pt idx="69">
                  <c:v>7030852.4620093498</c:v>
                </c:pt>
                <c:pt idx="70">
                  <c:v>7030470.7813521205</c:v>
                </c:pt>
                <c:pt idx="71">
                  <c:v>7030191.1273415303</c:v>
                </c:pt>
                <c:pt idx="72">
                  <c:v>7029878.5029693199</c:v>
                </c:pt>
                <c:pt idx="73">
                  <c:v>7029489.8931195503</c:v>
                </c:pt>
                <c:pt idx="74">
                  <c:v>7029006.8135046903</c:v>
                </c:pt>
                <c:pt idx="75">
                  <c:v>7028404.6630847696</c:v>
                </c:pt>
                <c:pt idx="76">
                  <c:v>7028146.8478455897</c:v>
                </c:pt>
                <c:pt idx="77">
                  <c:v>7027821.2902432103</c:v>
                </c:pt>
                <c:pt idx="78">
                  <c:v>7027424.83132225</c:v>
                </c:pt>
                <c:pt idx="79">
                  <c:v>7026941.2314363001</c:v>
                </c:pt>
                <c:pt idx="80">
                  <c:v>7026349.7703103796</c:v>
                </c:pt>
                <c:pt idx="81">
                  <c:v>7026141.4095090898</c:v>
                </c:pt>
                <c:pt idx="82">
                  <c:v>7025866.27133979</c:v>
                </c:pt>
                <c:pt idx="83">
                  <c:v>7025543.0529049104</c:v>
                </c:pt>
                <c:pt idx="84">
                  <c:v>7025162.7683251603</c:v>
                </c:pt>
                <c:pt idx="85">
                  <c:v>7024714.3156936998</c:v>
                </c:pt>
                <c:pt idx="86">
                  <c:v>7024256.53749297</c:v>
                </c:pt>
                <c:pt idx="87">
                  <c:v>7023736.9420494596</c:v>
                </c:pt>
                <c:pt idx="88">
                  <c:v>7023110.6208909201</c:v>
                </c:pt>
                <c:pt idx="89">
                  <c:v>7022349.98160329</c:v>
                </c:pt>
                <c:pt idx="90">
                  <c:v>7021425.0028504701</c:v>
                </c:pt>
                <c:pt idx="91">
                  <c:v>7020298.8262443701</c:v>
                </c:pt>
                <c:pt idx="92">
                  <c:v>7019736.5120025398</c:v>
                </c:pt>
                <c:pt idx="93">
                  <c:v>7019072.7643477004</c:v>
                </c:pt>
                <c:pt idx="94">
                  <c:v>7018257.2226750199</c:v>
                </c:pt>
                <c:pt idx="95">
                  <c:v>7017252.62886672</c:v>
                </c:pt>
                <c:pt idx="96">
                  <c:v>7016014.6138464902</c:v>
                </c:pt>
                <c:pt idx="97">
                  <c:v>7015486.8531736098</c:v>
                </c:pt>
                <c:pt idx="98">
                  <c:v>7014825.6878256202</c:v>
                </c:pt>
                <c:pt idx="99">
                  <c:v>7014024.4100914104</c:v>
                </c:pt>
                <c:pt idx="100">
                  <c:v>7013055.0940326899</c:v>
                </c:pt>
                <c:pt idx="101">
                  <c:v>7011882.8100859504</c:v>
                </c:pt>
                <c:pt idx="102">
                  <c:v>7011359.9607255403</c:v>
                </c:pt>
                <c:pt idx="103">
                  <c:v>7010713.0552160302</c:v>
                </c:pt>
                <c:pt idx="104">
                  <c:v>7009940.3288129298</c:v>
                </c:pt>
                <c:pt idx="105">
                  <c:v>7009018.4823032496</c:v>
                </c:pt>
                <c:pt idx="106">
                  <c:v>7007918.8516883804</c:v>
                </c:pt>
                <c:pt idx="107">
                  <c:v>7007291.0164077496</c:v>
                </c:pt>
                <c:pt idx="108">
                  <c:v>7006583.9355176697</c:v>
                </c:pt>
                <c:pt idx="109">
                  <c:v>7005722.4097974198</c:v>
                </c:pt>
                <c:pt idx="110">
                  <c:v>7004670.1060410002</c:v>
                </c:pt>
                <c:pt idx="111">
                  <c:v>7003383.7583228396</c:v>
                </c:pt>
                <c:pt idx="112">
                  <c:v>7002981.5536869904</c:v>
                </c:pt>
                <c:pt idx="113">
                  <c:v>7002429.6108969999</c:v>
                </c:pt>
                <c:pt idx="114">
                  <c:v>7001781.3567574797</c:v>
                </c:pt>
                <c:pt idx="115">
                  <c:v>7001021.4129356705</c:v>
                </c:pt>
                <c:pt idx="116">
                  <c:v>7000130.3636654904</c:v>
                </c:pt>
                <c:pt idx="117">
                  <c:v>6999622.18177763</c:v>
                </c:pt>
                <c:pt idx="118">
                  <c:v>6999045.56896012</c:v>
                </c:pt>
                <c:pt idx="119">
                  <c:v>6998348.9575542202</c:v>
                </c:pt>
                <c:pt idx="120">
                  <c:v>6997505.8769165101</c:v>
                </c:pt>
                <c:pt idx="121">
                  <c:v>6996485.0243039904</c:v>
                </c:pt>
                <c:pt idx="122">
                  <c:v>6995988.7779467702</c:v>
                </c:pt>
                <c:pt idx="123">
                  <c:v>6995394.8292950504</c:v>
                </c:pt>
                <c:pt idx="124">
                  <c:v>6994673.9677295703</c:v>
                </c:pt>
                <c:pt idx="125">
                  <c:v>6993800.2350942995</c:v>
                </c:pt>
                <c:pt idx="126">
                  <c:v>6992741.9605370602</c:v>
                </c:pt>
                <c:pt idx="127">
                  <c:v>6992247.9877128201</c:v>
                </c:pt>
                <c:pt idx="128">
                  <c:v>6991643.7040793402</c:v>
                </c:pt>
                <c:pt idx="129">
                  <c:v>6990919.1775297001</c:v>
                </c:pt>
                <c:pt idx="130">
                  <c:v>6990049.9420945998</c:v>
                </c:pt>
                <c:pt idx="131">
                  <c:v>6989004.9338946501</c:v>
                </c:pt>
                <c:pt idx="132">
                  <c:v>6988462.8583744597</c:v>
                </c:pt>
                <c:pt idx="133">
                  <c:v>6987825.9296853403</c:v>
                </c:pt>
                <c:pt idx="134">
                  <c:v>6987052.6665555602</c:v>
                </c:pt>
                <c:pt idx="135">
                  <c:v>6986113.0537580503</c:v>
                </c:pt>
                <c:pt idx="136">
                  <c:v>6984970.2085497202</c:v>
                </c:pt>
                <c:pt idx="137">
                  <c:v>6984575.89208721</c:v>
                </c:pt>
                <c:pt idx="138">
                  <c:v>6984057.0740381395</c:v>
                </c:pt>
                <c:pt idx="139">
                  <c:v>6983447.2428796403</c:v>
                </c:pt>
                <c:pt idx="140">
                  <c:v>6982733.4526772499</c:v>
                </c:pt>
                <c:pt idx="141">
                  <c:v>6981899.0189312603</c:v>
                </c:pt>
                <c:pt idx="142">
                  <c:v>6981480.6184382001</c:v>
                </c:pt>
                <c:pt idx="143">
                  <c:v>6980989.4646737203</c:v>
                </c:pt>
                <c:pt idx="144">
                  <c:v>6980409.4046330098</c:v>
                </c:pt>
                <c:pt idx="145">
                  <c:v>6979724.1772055402</c:v>
                </c:pt>
                <c:pt idx="146">
                  <c:v>6978914.8998384904</c:v>
                </c:pt>
                <c:pt idx="147">
                  <c:v>6978451.6619455097</c:v>
                </c:pt>
                <c:pt idx="148">
                  <c:v>6977926.7455613697</c:v>
                </c:pt>
                <c:pt idx="149">
                  <c:v>6977289.3350081798</c:v>
                </c:pt>
                <c:pt idx="150">
                  <c:v>6976514.5051696096</c:v>
                </c:pt>
                <c:pt idx="151">
                  <c:v>6975572.7568222098</c:v>
                </c:pt>
                <c:pt idx="152">
                  <c:v>6975112.37716546</c:v>
                </c:pt>
                <c:pt idx="153">
                  <c:v>6974556.1591609698</c:v>
                </c:pt>
                <c:pt idx="154">
                  <c:v>6973882.2205926599</c:v>
                </c:pt>
                <c:pt idx="155">
                  <c:v>6973066.8517342899</c:v>
                </c:pt>
                <c:pt idx="156">
                  <c:v>6972079.9194878498</c:v>
                </c:pt>
                <c:pt idx="157">
                  <c:v>6971616.42841247</c:v>
                </c:pt>
                <c:pt idx="158">
                  <c:v>6971046.9074237198</c:v>
                </c:pt>
                <c:pt idx="159">
                  <c:v>6970362.7418472301</c:v>
                </c:pt>
                <c:pt idx="160">
                  <c:v>6969542.12986694</c:v>
                </c:pt>
                <c:pt idx="161">
                  <c:v>6968557.53264092</c:v>
                </c:pt>
                <c:pt idx="162">
                  <c:v>6967946.5896979095</c:v>
                </c:pt>
                <c:pt idx="163">
                  <c:v>6967259.4476604098</c:v>
                </c:pt>
                <c:pt idx="164">
                  <c:v>6966411.9220145</c:v>
                </c:pt>
                <c:pt idx="165">
                  <c:v>6965364.6721705599</c:v>
                </c:pt>
                <c:pt idx="166">
                  <c:v>6964071.1520611802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F65-46A3-AAD4-985EC4D5B968}"/>
            </c:ext>
          </c:extLst>
        </c:ser>
        <c:ser>
          <c:idx val="4"/>
          <c:order val="4"/>
          <c:tx>
            <c:strRef>
              <c:f>Rates!$J$1</c:f>
              <c:strCache>
                <c:ptCount val="1"/>
                <c:pt idx="0">
                  <c:v>RCH-IN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Rates!$A$2:$A$168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Rates!$J$2:$J$168</c:f>
              <c:numCache>
                <c:formatCode>General</c:formatCode>
                <c:ptCount val="167"/>
                <c:pt idx="0">
                  <c:v>76359648.3841874</c:v>
                </c:pt>
                <c:pt idx="1">
                  <c:v>76359648.3841874</c:v>
                </c:pt>
                <c:pt idx="2">
                  <c:v>76359648.3841874</c:v>
                </c:pt>
                <c:pt idx="3">
                  <c:v>76359648.3841874</c:v>
                </c:pt>
                <c:pt idx="4">
                  <c:v>76359648.3841874</c:v>
                </c:pt>
                <c:pt idx="5">
                  <c:v>76359648.3841874</c:v>
                </c:pt>
                <c:pt idx="6">
                  <c:v>70518132.031992793</c:v>
                </c:pt>
                <c:pt idx="7">
                  <c:v>70518132.031992793</c:v>
                </c:pt>
                <c:pt idx="8">
                  <c:v>70518132.031992793</c:v>
                </c:pt>
                <c:pt idx="9">
                  <c:v>70518132.031992793</c:v>
                </c:pt>
                <c:pt idx="10">
                  <c:v>70518132.031992793</c:v>
                </c:pt>
                <c:pt idx="11">
                  <c:v>73511434.874931604</c:v>
                </c:pt>
                <c:pt idx="12">
                  <c:v>73511434.874931604</c:v>
                </c:pt>
                <c:pt idx="13">
                  <c:v>73511434.874931604</c:v>
                </c:pt>
                <c:pt idx="14">
                  <c:v>73511434.874931604</c:v>
                </c:pt>
                <c:pt idx="15">
                  <c:v>73511434.874931604</c:v>
                </c:pt>
                <c:pt idx="16">
                  <c:v>76268014.494901106</c:v>
                </c:pt>
                <c:pt idx="17">
                  <c:v>76268014.494901106</c:v>
                </c:pt>
                <c:pt idx="18">
                  <c:v>76268014.494901106</c:v>
                </c:pt>
                <c:pt idx="19">
                  <c:v>76268014.494901106</c:v>
                </c:pt>
                <c:pt idx="20">
                  <c:v>76268014.494901106</c:v>
                </c:pt>
                <c:pt idx="21">
                  <c:v>73832140.554448798</c:v>
                </c:pt>
                <c:pt idx="22">
                  <c:v>73832140.554448798</c:v>
                </c:pt>
                <c:pt idx="23">
                  <c:v>73832140.554448798</c:v>
                </c:pt>
                <c:pt idx="24">
                  <c:v>73832140.554448798</c:v>
                </c:pt>
                <c:pt idx="25">
                  <c:v>73832140.554448798</c:v>
                </c:pt>
                <c:pt idx="26">
                  <c:v>53963359.5795568</c:v>
                </c:pt>
                <c:pt idx="27">
                  <c:v>53963359.5795568</c:v>
                </c:pt>
                <c:pt idx="28">
                  <c:v>53963359.5795568</c:v>
                </c:pt>
                <c:pt idx="29">
                  <c:v>53963359.5795568</c:v>
                </c:pt>
                <c:pt idx="30">
                  <c:v>53963359.5795568</c:v>
                </c:pt>
                <c:pt idx="31">
                  <c:v>80040187.045163199</c:v>
                </c:pt>
                <c:pt idx="32">
                  <c:v>80040187.045163199</c:v>
                </c:pt>
                <c:pt idx="33">
                  <c:v>80040187.045163199</c:v>
                </c:pt>
                <c:pt idx="34">
                  <c:v>80040187.045163199</c:v>
                </c:pt>
                <c:pt idx="35">
                  <c:v>80040187.045163199</c:v>
                </c:pt>
                <c:pt idx="36">
                  <c:v>86240582.773683593</c:v>
                </c:pt>
                <c:pt idx="37">
                  <c:v>86240582.773683593</c:v>
                </c:pt>
                <c:pt idx="38">
                  <c:v>86240582.773683593</c:v>
                </c:pt>
                <c:pt idx="39">
                  <c:v>86240582.773683593</c:v>
                </c:pt>
                <c:pt idx="40">
                  <c:v>86240582.773683593</c:v>
                </c:pt>
                <c:pt idx="41">
                  <c:v>98229054.017556503</c:v>
                </c:pt>
                <c:pt idx="42">
                  <c:v>98229054.017556503</c:v>
                </c:pt>
                <c:pt idx="43">
                  <c:v>98229054.017556503</c:v>
                </c:pt>
                <c:pt idx="44">
                  <c:v>98229054.017556503</c:v>
                </c:pt>
                <c:pt idx="45">
                  <c:v>98229054.017556503</c:v>
                </c:pt>
                <c:pt idx="46">
                  <c:v>79505666.547265694</c:v>
                </c:pt>
                <c:pt idx="47">
                  <c:v>79505666.547265694</c:v>
                </c:pt>
                <c:pt idx="48">
                  <c:v>79505666.547265694</c:v>
                </c:pt>
                <c:pt idx="49">
                  <c:v>79505666.547265694</c:v>
                </c:pt>
                <c:pt idx="50">
                  <c:v>79505666.547265694</c:v>
                </c:pt>
                <c:pt idx="51">
                  <c:v>74114673.927476093</c:v>
                </c:pt>
                <c:pt idx="52">
                  <c:v>74114673.927476093</c:v>
                </c:pt>
                <c:pt idx="53">
                  <c:v>74114673.927476093</c:v>
                </c:pt>
                <c:pt idx="54">
                  <c:v>74114673.927476093</c:v>
                </c:pt>
                <c:pt idx="55">
                  <c:v>74114673.927476093</c:v>
                </c:pt>
                <c:pt idx="56">
                  <c:v>87584513.368508205</c:v>
                </c:pt>
                <c:pt idx="57">
                  <c:v>87584513.368508205</c:v>
                </c:pt>
                <c:pt idx="58">
                  <c:v>87584513.368508205</c:v>
                </c:pt>
                <c:pt idx="59">
                  <c:v>87584513.368508205</c:v>
                </c:pt>
                <c:pt idx="60">
                  <c:v>87584513.368508205</c:v>
                </c:pt>
                <c:pt idx="61">
                  <c:v>69044382.920200199</c:v>
                </c:pt>
                <c:pt idx="62">
                  <c:v>69044382.920200199</c:v>
                </c:pt>
                <c:pt idx="63">
                  <c:v>69044382.920200199</c:v>
                </c:pt>
                <c:pt idx="64">
                  <c:v>69044382.920200199</c:v>
                </c:pt>
                <c:pt idx="65">
                  <c:v>69044382.920200199</c:v>
                </c:pt>
                <c:pt idx="66">
                  <c:v>62966162.259301201</c:v>
                </c:pt>
                <c:pt idx="67">
                  <c:v>62966162.259301201</c:v>
                </c:pt>
                <c:pt idx="68">
                  <c:v>62966162.259301201</c:v>
                </c:pt>
                <c:pt idx="69">
                  <c:v>62966162.259301201</c:v>
                </c:pt>
                <c:pt idx="70">
                  <c:v>62966162.259301201</c:v>
                </c:pt>
                <c:pt idx="71">
                  <c:v>87966310.389924601</c:v>
                </c:pt>
                <c:pt idx="72">
                  <c:v>87966310.389924601</c:v>
                </c:pt>
                <c:pt idx="73">
                  <c:v>87966310.389924601</c:v>
                </c:pt>
                <c:pt idx="74">
                  <c:v>87966310.389924601</c:v>
                </c:pt>
                <c:pt idx="75">
                  <c:v>87966310.389924601</c:v>
                </c:pt>
                <c:pt idx="76">
                  <c:v>81391755.536262393</c:v>
                </c:pt>
                <c:pt idx="77">
                  <c:v>81391755.536262393</c:v>
                </c:pt>
                <c:pt idx="78">
                  <c:v>81391755.536262393</c:v>
                </c:pt>
                <c:pt idx="79">
                  <c:v>81391755.536262393</c:v>
                </c:pt>
                <c:pt idx="80">
                  <c:v>81391755.536262393</c:v>
                </c:pt>
                <c:pt idx="81">
                  <c:v>62172027.793480404</c:v>
                </c:pt>
                <c:pt idx="82">
                  <c:v>62172027.793480404</c:v>
                </c:pt>
                <c:pt idx="83">
                  <c:v>62172027.793480404</c:v>
                </c:pt>
                <c:pt idx="84">
                  <c:v>62172027.793480404</c:v>
                </c:pt>
                <c:pt idx="85">
                  <c:v>62172027.793480404</c:v>
                </c:pt>
                <c:pt idx="86">
                  <c:v>79039864.696899801</c:v>
                </c:pt>
                <c:pt idx="87">
                  <c:v>79039864.696899801</c:v>
                </c:pt>
                <c:pt idx="88">
                  <c:v>79039864.696899801</c:v>
                </c:pt>
                <c:pt idx="89">
                  <c:v>79039864.696899801</c:v>
                </c:pt>
                <c:pt idx="90">
                  <c:v>79039864.696899801</c:v>
                </c:pt>
                <c:pt idx="91">
                  <c:v>79039864.696899801</c:v>
                </c:pt>
                <c:pt idx="92">
                  <c:v>96388771.395609796</c:v>
                </c:pt>
                <c:pt idx="93">
                  <c:v>96388771.395609796</c:v>
                </c:pt>
                <c:pt idx="94">
                  <c:v>96388771.395609796</c:v>
                </c:pt>
                <c:pt idx="95">
                  <c:v>96388771.395609796</c:v>
                </c:pt>
                <c:pt idx="96">
                  <c:v>96388771.395609796</c:v>
                </c:pt>
                <c:pt idx="97">
                  <c:v>83247286.209709197</c:v>
                </c:pt>
                <c:pt idx="98">
                  <c:v>83247286.209709197</c:v>
                </c:pt>
                <c:pt idx="99">
                  <c:v>83247286.209709197</c:v>
                </c:pt>
                <c:pt idx="100">
                  <c:v>83247286.209709197</c:v>
                </c:pt>
                <c:pt idx="101">
                  <c:v>83247286.209709197</c:v>
                </c:pt>
                <c:pt idx="102">
                  <c:v>68082258.398091793</c:v>
                </c:pt>
                <c:pt idx="103">
                  <c:v>68082258.398091793</c:v>
                </c:pt>
                <c:pt idx="104">
                  <c:v>68082258.398091793</c:v>
                </c:pt>
                <c:pt idx="105">
                  <c:v>68082258.398091793</c:v>
                </c:pt>
                <c:pt idx="106">
                  <c:v>68082258.398091793</c:v>
                </c:pt>
                <c:pt idx="107">
                  <c:v>95907718.432598397</c:v>
                </c:pt>
                <c:pt idx="108">
                  <c:v>95907718.432598397</c:v>
                </c:pt>
                <c:pt idx="109">
                  <c:v>95907718.432598397</c:v>
                </c:pt>
                <c:pt idx="110">
                  <c:v>95907718.432598397</c:v>
                </c:pt>
                <c:pt idx="111">
                  <c:v>95907718.432598397</c:v>
                </c:pt>
                <c:pt idx="112">
                  <c:v>52978324.336313397</c:v>
                </c:pt>
                <c:pt idx="113">
                  <c:v>52978324.336313397</c:v>
                </c:pt>
                <c:pt idx="114">
                  <c:v>52978324.336313397</c:v>
                </c:pt>
                <c:pt idx="115">
                  <c:v>52978324.336313397</c:v>
                </c:pt>
                <c:pt idx="116">
                  <c:v>52978324.336313397</c:v>
                </c:pt>
                <c:pt idx="117">
                  <c:v>75619722.196593598</c:v>
                </c:pt>
                <c:pt idx="118">
                  <c:v>75619722.196593598</c:v>
                </c:pt>
                <c:pt idx="119">
                  <c:v>75619722.196593598</c:v>
                </c:pt>
                <c:pt idx="120">
                  <c:v>75619722.196593598</c:v>
                </c:pt>
                <c:pt idx="121">
                  <c:v>75619722.196593598</c:v>
                </c:pt>
                <c:pt idx="122">
                  <c:v>81536829.346152395</c:v>
                </c:pt>
                <c:pt idx="123">
                  <c:v>81536829.346152395</c:v>
                </c:pt>
                <c:pt idx="124">
                  <c:v>81536829.346152395</c:v>
                </c:pt>
                <c:pt idx="125">
                  <c:v>81536829.346152395</c:v>
                </c:pt>
                <c:pt idx="126">
                  <c:v>81536829.346152395</c:v>
                </c:pt>
                <c:pt idx="127">
                  <c:v>73839768.6323452</c:v>
                </c:pt>
                <c:pt idx="128">
                  <c:v>73839768.6323452</c:v>
                </c:pt>
                <c:pt idx="129">
                  <c:v>73839768.6323452</c:v>
                </c:pt>
                <c:pt idx="130">
                  <c:v>73839768.6323452</c:v>
                </c:pt>
                <c:pt idx="131">
                  <c:v>73839768.6323452</c:v>
                </c:pt>
                <c:pt idx="132">
                  <c:v>88615368.290570393</c:v>
                </c:pt>
                <c:pt idx="133">
                  <c:v>88615368.290570393</c:v>
                </c:pt>
                <c:pt idx="134">
                  <c:v>88615368.290570393</c:v>
                </c:pt>
                <c:pt idx="135">
                  <c:v>88615368.290570393</c:v>
                </c:pt>
                <c:pt idx="136">
                  <c:v>88615368.290570393</c:v>
                </c:pt>
                <c:pt idx="137">
                  <c:v>52779782.163513802</c:v>
                </c:pt>
                <c:pt idx="138">
                  <c:v>52779782.163513802</c:v>
                </c:pt>
                <c:pt idx="139">
                  <c:v>52779782.163513802</c:v>
                </c:pt>
                <c:pt idx="140">
                  <c:v>52779782.163513802</c:v>
                </c:pt>
                <c:pt idx="141">
                  <c:v>52779782.163513802</c:v>
                </c:pt>
                <c:pt idx="142">
                  <c:v>50175920.9002482</c:v>
                </c:pt>
                <c:pt idx="143">
                  <c:v>50175920.9002482</c:v>
                </c:pt>
                <c:pt idx="144">
                  <c:v>50175920.9002482</c:v>
                </c:pt>
                <c:pt idx="145">
                  <c:v>50175920.9002482</c:v>
                </c:pt>
                <c:pt idx="146">
                  <c:v>50175920.9002482</c:v>
                </c:pt>
                <c:pt idx="147">
                  <c:v>74053582.7191872</c:v>
                </c:pt>
                <c:pt idx="148">
                  <c:v>74053582.7191872</c:v>
                </c:pt>
                <c:pt idx="149">
                  <c:v>74053582.7191872</c:v>
                </c:pt>
                <c:pt idx="150">
                  <c:v>74053582.7191872</c:v>
                </c:pt>
                <c:pt idx="151">
                  <c:v>74053582.7191872</c:v>
                </c:pt>
                <c:pt idx="152">
                  <c:v>75771676.321313202</c:v>
                </c:pt>
                <c:pt idx="153">
                  <c:v>75771676.321313202</c:v>
                </c:pt>
                <c:pt idx="154">
                  <c:v>75771676.321313202</c:v>
                </c:pt>
                <c:pt idx="155">
                  <c:v>75771676.321313202</c:v>
                </c:pt>
                <c:pt idx="156">
                  <c:v>75771676.321313202</c:v>
                </c:pt>
                <c:pt idx="157">
                  <c:v>68693136.428414002</c:v>
                </c:pt>
                <c:pt idx="158">
                  <c:v>68693136.428414002</c:v>
                </c:pt>
                <c:pt idx="159">
                  <c:v>68693136.428414002</c:v>
                </c:pt>
                <c:pt idx="160">
                  <c:v>68693136.428414002</c:v>
                </c:pt>
                <c:pt idx="161">
                  <c:v>68693136.428414002</c:v>
                </c:pt>
                <c:pt idx="162">
                  <c:v>109446279.550303</c:v>
                </c:pt>
                <c:pt idx="163">
                  <c:v>109446279.550303</c:v>
                </c:pt>
                <c:pt idx="164">
                  <c:v>109446279.550303</c:v>
                </c:pt>
                <c:pt idx="165">
                  <c:v>109446279.550303</c:v>
                </c:pt>
                <c:pt idx="166">
                  <c:v>109446279.550303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F65-46A3-AAD4-985EC4D5B968}"/>
            </c:ext>
          </c:extLst>
        </c:ser>
        <c:ser>
          <c:idx val="5"/>
          <c:order val="5"/>
          <c:tx>
            <c:strRef>
              <c:f>Rates!$W$1</c:f>
              <c:strCache>
                <c:ptCount val="1"/>
                <c:pt idx="0">
                  <c:v>STO-SS-OUT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Rates!$A$2:$A$168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Rates!$W$2:$W$168</c:f>
              <c:numCache>
                <c:formatCode>0.000E+00</c:formatCode>
                <c:ptCount val="167"/>
                <c:pt idx="0">
                  <c:v>0</c:v>
                </c:pt>
                <c:pt idx="1">
                  <c:v>-949202.859870582</c:v>
                </c:pt>
                <c:pt idx="2">
                  <c:v>-708981.56229930301</c:v>
                </c:pt>
                <c:pt idx="3">
                  <c:v>-571589.73748858296</c:v>
                </c:pt>
                <c:pt idx="4">
                  <c:v>-472574.89889789902</c:v>
                </c:pt>
                <c:pt idx="5">
                  <c:v>-393900.17315898498</c:v>
                </c:pt>
                <c:pt idx="6">
                  <c:v>-891146.49572081806</c:v>
                </c:pt>
                <c:pt idx="7">
                  <c:v>-647412.68625166896</c:v>
                </c:pt>
                <c:pt idx="8">
                  <c:v>-505717.51013732399</c:v>
                </c:pt>
                <c:pt idx="9">
                  <c:v>-407015.26066198101</c:v>
                </c:pt>
                <c:pt idx="10">
                  <c:v>-326156.627978365</c:v>
                </c:pt>
                <c:pt idx="11">
                  <c:v>-1149458.15769716</c:v>
                </c:pt>
                <c:pt idx="12">
                  <c:v>-1029062.17920804</c:v>
                </c:pt>
                <c:pt idx="13">
                  <c:v>-986608.59686451103</c:v>
                </c:pt>
                <c:pt idx="14">
                  <c:v>-974982.35524738696</c:v>
                </c:pt>
                <c:pt idx="15">
                  <c:v>-1772299.6613757501</c:v>
                </c:pt>
                <c:pt idx="16">
                  <c:v>-2629668.5248848498</c:v>
                </c:pt>
                <c:pt idx="17">
                  <c:v>-2352455.9671908901</c:v>
                </c:pt>
                <c:pt idx="18">
                  <c:v>-2166126.3468657401</c:v>
                </c:pt>
                <c:pt idx="19">
                  <c:v>-2037660.8909515899</c:v>
                </c:pt>
                <c:pt idx="20">
                  <c:v>-1915273.5015340899</c:v>
                </c:pt>
                <c:pt idx="21">
                  <c:v>-2064124.1976991</c:v>
                </c:pt>
                <c:pt idx="22">
                  <c:v>-1927261.1837005001</c:v>
                </c:pt>
                <c:pt idx="23">
                  <c:v>-1797951.3011422099</c:v>
                </c:pt>
                <c:pt idx="24">
                  <c:v>-1690838.08753448</c:v>
                </c:pt>
                <c:pt idx="25">
                  <c:v>-1593049.8303887099</c:v>
                </c:pt>
                <c:pt idx="26">
                  <c:v>-2582521.0281754201</c:v>
                </c:pt>
                <c:pt idx="27">
                  <c:v>-2321472.6778051802</c:v>
                </c:pt>
                <c:pt idx="28">
                  <c:v>-2129247.87566821</c:v>
                </c:pt>
                <c:pt idx="29">
                  <c:v>-1957284.8448663701</c:v>
                </c:pt>
                <c:pt idx="30">
                  <c:v>-1804395.7300335199</c:v>
                </c:pt>
                <c:pt idx="31">
                  <c:v>-2993824.3829573402</c:v>
                </c:pt>
                <c:pt idx="32">
                  <c:v>-2684811.7560223299</c:v>
                </c:pt>
                <c:pt idx="33">
                  <c:v>-2528379.4482685402</c:v>
                </c:pt>
                <c:pt idx="34">
                  <c:v>-2346835.9145098701</c:v>
                </c:pt>
                <c:pt idx="35">
                  <c:v>-2178071.0857228301</c:v>
                </c:pt>
                <c:pt idx="36">
                  <c:v>-3116972.5321905799</c:v>
                </c:pt>
                <c:pt idx="37">
                  <c:v>-2843551.7605732302</c:v>
                </c:pt>
                <c:pt idx="38">
                  <c:v>-2637725.7795503601</c:v>
                </c:pt>
                <c:pt idx="39">
                  <c:v>-2453103.4389816402</c:v>
                </c:pt>
                <c:pt idx="40">
                  <c:v>-2281114.28643947</c:v>
                </c:pt>
                <c:pt idx="41">
                  <c:v>-2914344.3182157301</c:v>
                </c:pt>
                <c:pt idx="42">
                  <c:v>-2604845.6631818302</c:v>
                </c:pt>
                <c:pt idx="43">
                  <c:v>-2399206.6683507599</c:v>
                </c:pt>
                <c:pt idx="44">
                  <c:v>-2227887.1911338898</c:v>
                </c:pt>
                <c:pt idx="45">
                  <c:v>-2075784.63440826</c:v>
                </c:pt>
                <c:pt idx="46">
                  <c:v>-1831244.7391365201</c:v>
                </c:pt>
                <c:pt idx="47">
                  <c:v>-1711651.26346889</c:v>
                </c:pt>
                <c:pt idx="48">
                  <c:v>-1620619.9287191399</c:v>
                </c:pt>
                <c:pt idx="49">
                  <c:v>-1543513.6010413901</c:v>
                </c:pt>
                <c:pt idx="50">
                  <c:v>-1465944.5206973599</c:v>
                </c:pt>
                <c:pt idx="51">
                  <c:v>-1565635.0659857399</c:v>
                </c:pt>
                <c:pt idx="52">
                  <c:v>-1441174.64882261</c:v>
                </c:pt>
                <c:pt idx="53">
                  <c:v>-1360790.4455907899</c:v>
                </c:pt>
                <c:pt idx="54">
                  <c:v>-1301166.7930155001</c:v>
                </c:pt>
                <c:pt idx="55">
                  <c:v>-1245563.7604807001</c:v>
                </c:pt>
                <c:pt idx="56">
                  <c:v>-1498410.0443351101</c:v>
                </c:pt>
                <c:pt idx="57">
                  <c:v>-1305912.42460591</c:v>
                </c:pt>
                <c:pt idx="58">
                  <c:v>-1223739.99389032</c:v>
                </c:pt>
                <c:pt idx="59">
                  <c:v>-1162740.54499195</c:v>
                </c:pt>
                <c:pt idx="60">
                  <c:v>-1115218.1731177501</c:v>
                </c:pt>
                <c:pt idx="61">
                  <c:v>-1194888.19090236</c:v>
                </c:pt>
                <c:pt idx="62">
                  <c:v>-1095232.2811026201</c:v>
                </c:pt>
                <c:pt idx="63">
                  <c:v>-1035453.3197934499</c:v>
                </c:pt>
                <c:pt idx="64">
                  <c:v>-990113.72546439804</c:v>
                </c:pt>
                <c:pt idx="65">
                  <c:v>-956630.41552721802</c:v>
                </c:pt>
                <c:pt idx="66">
                  <c:v>-1706763.3886021101</c:v>
                </c:pt>
                <c:pt idx="67">
                  <c:v>-1545054.8728006401</c:v>
                </c:pt>
                <c:pt idx="68">
                  <c:v>-1418172.90329291</c:v>
                </c:pt>
                <c:pt idx="69">
                  <c:v>-1316110.9032199599</c:v>
                </c:pt>
                <c:pt idx="70">
                  <c:v>-1228831.6454747</c:v>
                </c:pt>
                <c:pt idx="71">
                  <c:v>-1685327.6424559101</c:v>
                </c:pt>
                <c:pt idx="72">
                  <c:v>-1414675.1358657</c:v>
                </c:pt>
                <c:pt idx="73">
                  <c:v>-1287539.98858585</c:v>
                </c:pt>
                <c:pt idx="74">
                  <c:v>-1198184.8728143401</c:v>
                </c:pt>
                <c:pt idx="75">
                  <c:v>-1140539.2898486</c:v>
                </c:pt>
                <c:pt idx="76">
                  <c:v>-1666630.1335889201</c:v>
                </c:pt>
                <c:pt idx="77">
                  <c:v>-1417565.8402263301</c:v>
                </c:pt>
                <c:pt idx="78">
                  <c:v>-1269777.08847631</c:v>
                </c:pt>
                <c:pt idx="79">
                  <c:v>-1183190.7196435099</c:v>
                </c:pt>
                <c:pt idx="80">
                  <c:v>-1147169.36109214</c:v>
                </c:pt>
                <c:pt idx="81">
                  <c:v>-2524016.4256734098</c:v>
                </c:pt>
                <c:pt idx="82">
                  <c:v>-2122176.1952171801</c:v>
                </c:pt>
                <c:pt idx="83">
                  <c:v>-1832206.77540837</c:v>
                </c:pt>
                <c:pt idx="84">
                  <c:v>-1612714.1971718101</c:v>
                </c:pt>
                <c:pt idx="85">
                  <c:v>-1430977.6782599699</c:v>
                </c:pt>
                <c:pt idx="86">
                  <c:v>-7666171.5394779602</c:v>
                </c:pt>
                <c:pt idx="87">
                  <c:v>-6855805.0630584499</c:v>
                </c:pt>
                <c:pt idx="88">
                  <c:v>-6324172.9413620103</c:v>
                </c:pt>
                <c:pt idx="89">
                  <c:v>-5866897.1809175704</c:v>
                </c:pt>
                <c:pt idx="90">
                  <c:v>-5464020.6305624098</c:v>
                </c:pt>
                <c:pt idx="91">
                  <c:v>-5085198.5892380103</c:v>
                </c:pt>
                <c:pt idx="92">
                  <c:v>-4388723.0775996102</c:v>
                </c:pt>
                <c:pt idx="93">
                  <c:v>-3980865.0156123899</c:v>
                </c:pt>
                <c:pt idx="94">
                  <c:v>-3744412.4034707998</c:v>
                </c:pt>
                <c:pt idx="95">
                  <c:v>-3544395.2188773202</c:v>
                </c:pt>
                <c:pt idx="96">
                  <c:v>-3349910.5493902098</c:v>
                </c:pt>
                <c:pt idx="97">
                  <c:v>-2835183.1376013001</c:v>
                </c:pt>
                <c:pt idx="98">
                  <c:v>-2681103.0271435999</c:v>
                </c:pt>
                <c:pt idx="99">
                  <c:v>-2582957.0402817698</c:v>
                </c:pt>
                <c:pt idx="100">
                  <c:v>-2501709.0618350599</c:v>
                </c:pt>
                <c:pt idx="101">
                  <c:v>-2407301.7851511301</c:v>
                </c:pt>
                <c:pt idx="102">
                  <c:v>-2474318.5372826499</c:v>
                </c:pt>
                <c:pt idx="103">
                  <c:v>-2270981.6253922898</c:v>
                </c:pt>
                <c:pt idx="104">
                  <c:v>-2131260.21767738</c:v>
                </c:pt>
                <c:pt idx="105">
                  <c:v>-2017706.2043552899</c:v>
                </c:pt>
                <c:pt idx="106">
                  <c:v>-1938986.2341714201</c:v>
                </c:pt>
                <c:pt idx="107">
                  <c:v>-2271180.0120982998</c:v>
                </c:pt>
                <c:pt idx="108">
                  <c:v>-2015446.0351920901</c:v>
                </c:pt>
                <c:pt idx="109">
                  <c:v>-1915798.3221719</c:v>
                </c:pt>
                <c:pt idx="110">
                  <c:v>-1863986.3571584499</c:v>
                </c:pt>
                <c:pt idx="111">
                  <c:v>-1813209.41726439</c:v>
                </c:pt>
                <c:pt idx="112">
                  <c:v>-1615795.4501411901</c:v>
                </c:pt>
                <c:pt idx="113">
                  <c:v>-1545282.70706565</c:v>
                </c:pt>
                <c:pt idx="114">
                  <c:v>-1500767.2192047299</c:v>
                </c:pt>
                <c:pt idx="115">
                  <c:v>-1461005.1882960801</c:v>
                </c:pt>
                <c:pt idx="116">
                  <c:v>-1441623.3259394099</c:v>
                </c:pt>
                <c:pt idx="117">
                  <c:v>-2418039.19741354</c:v>
                </c:pt>
                <c:pt idx="118">
                  <c:v>-2174765.9443366998</c:v>
                </c:pt>
                <c:pt idx="119">
                  <c:v>-2046028.4466585</c:v>
                </c:pt>
                <c:pt idx="120">
                  <c:v>-2014693.92774957</c:v>
                </c:pt>
                <c:pt idx="121">
                  <c:v>-1919790.97854694</c:v>
                </c:pt>
                <c:pt idx="122">
                  <c:v>-1668136.8389792901</c:v>
                </c:pt>
                <c:pt idx="123">
                  <c:v>-1552720.03292407</c:v>
                </c:pt>
                <c:pt idx="124">
                  <c:v>-1494930.6038695001</c:v>
                </c:pt>
                <c:pt idx="125">
                  <c:v>-1447009.7583975</c:v>
                </c:pt>
                <c:pt idx="126">
                  <c:v>-1409549.4829738</c:v>
                </c:pt>
                <c:pt idx="127">
                  <c:v>-2510007.5153087499</c:v>
                </c:pt>
                <c:pt idx="128">
                  <c:v>-2344912.94920725</c:v>
                </c:pt>
                <c:pt idx="129">
                  <c:v>-2225701.1842998802</c:v>
                </c:pt>
                <c:pt idx="130">
                  <c:v>-2115774.3270073999</c:v>
                </c:pt>
                <c:pt idx="131">
                  <c:v>-2010650.8196117601</c:v>
                </c:pt>
                <c:pt idx="132">
                  <c:v>-2473862.0298920502</c:v>
                </c:pt>
                <c:pt idx="133">
                  <c:v>-2183119.2724551498</c:v>
                </c:pt>
                <c:pt idx="134">
                  <c:v>-2024168.3356852499</c:v>
                </c:pt>
                <c:pt idx="135">
                  <c:v>-1906782.32046847</c:v>
                </c:pt>
                <c:pt idx="136">
                  <c:v>-1813327.21157534</c:v>
                </c:pt>
                <c:pt idx="137">
                  <c:v>-1547904.6185291901</c:v>
                </c:pt>
                <c:pt idx="138">
                  <c:v>-1402052.4092520899</c:v>
                </c:pt>
                <c:pt idx="139">
                  <c:v>-1314236.4460549799</c:v>
                </c:pt>
                <c:pt idx="140">
                  <c:v>-1256508.5011149</c:v>
                </c:pt>
                <c:pt idx="141">
                  <c:v>-1304366.82007203</c:v>
                </c:pt>
                <c:pt idx="142">
                  <c:v>-1854238.7132486</c:v>
                </c:pt>
                <c:pt idx="143">
                  <c:v>-1660776.25223795</c:v>
                </c:pt>
                <c:pt idx="144">
                  <c:v>-1518159.7811019199</c:v>
                </c:pt>
                <c:pt idx="145">
                  <c:v>-1419903.4727900601</c:v>
                </c:pt>
                <c:pt idx="146">
                  <c:v>-1342902.1273717999</c:v>
                </c:pt>
                <c:pt idx="147">
                  <c:v>-1831465.2987488899</c:v>
                </c:pt>
                <c:pt idx="148">
                  <c:v>-1584740.74698133</c:v>
                </c:pt>
                <c:pt idx="149">
                  <c:v>-1475861.2082211</c:v>
                </c:pt>
                <c:pt idx="150">
                  <c:v>-1403890.6757630999</c:v>
                </c:pt>
                <c:pt idx="151">
                  <c:v>-1349702.69092404</c:v>
                </c:pt>
                <c:pt idx="152">
                  <c:v>-1852342.8114160399</c:v>
                </c:pt>
                <c:pt idx="153">
                  <c:v>-1735686.21577546</c:v>
                </c:pt>
                <c:pt idx="154">
                  <c:v>-1675101.4517606201</c:v>
                </c:pt>
                <c:pt idx="155">
                  <c:v>-1613545.4444796899</c:v>
                </c:pt>
                <c:pt idx="156">
                  <c:v>-1567514.4302965601</c:v>
                </c:pt>
                <c:pt idx="157">
                  <c:v>-1841183.88977856</c:v>
                </c:pt>
                <c:pt idx="158">
                  <c:v>-1661615.8558223899</c:v>
                </c:pt>
                <c:pt idx="159">
                  <c:v>-1559238.88755906</c:v>
                </c:pt>
                <c:pt idx="160">
                  <c:v>-1487849.1796604199</c:v>
                </c:pt>
                <c:pt idx="161">
                  <c:v>-1440238.6042287101</c:v>
                </c:pt>
                <c:pt idx="162">
                  <c:v>-2145578.4051960199</c:v>
                </c:pt>
                <c:pt idx="163">
                  <c:v>-1814108.9564639099</c:v>
                </c:pt>
                <c:pt idx="164">
                  <c:v>-1686530.59728551</c:v>
                </c:pt>
                <c:pt idx="165">
                  <c:v>-1610282.1263574599</c:v>
                </c:pt>
                <c:pt idx="166">
                  <c:v>-1558344.31788541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F65-46A3-AAD4-985EC4D5B968}"/>
            </c:ext>
          </c:extLst>
        </c:ser>
        <c:ser>
          <c:idx val="6"/>
          <c:order val="6"/>
          <c:tx>
            <c:strRef>
              <c:f>Rates!$X$1</c:f>
              <c:strCache>
                <c:ptCount val="1"/>
                <c:pt idx="0">
                  <c:v>STO-SY-OUT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Rates!$A$2:$A$168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Rates!$X$2:$X$168</c:f>
              <c:numCache>
                <c:formatCode>0.000E+00</c:formatCode>
                <c:ptCount val="167"/>
                <c:pt idx="0">
                  <c:v>0</c:v>
                </c:pt>
                <c:pt idx="1">
                  <c:v>-893163.12459788204</c:v>
                </c:pt>
                <c:pt idx="2">
                  <c:v>-974300.52812516002</c:v>
                </c:pt>
                <c:pt idx="3">
                  <c:v>-1011729.84966261</c:v>
                </c:pt>
                <c:pt idx="4">
                  <c:v>-1030595.69196809</c:v>
                </c:pt>
                <c:pt idx="5">
                  <c:v>-1038285.40400269</c:v>
                </c:pt>
                <c:pt idx="6">
                  <c:v>-1209330.25301545</c:v>
                </c:pt>
                <c:pt idx="7">
                  <c:v>-1182233.98323151</c:v>
                </c:pt>
                <c:pt idx="8">
                  <c:v>-1153131.1687364201</c:v>
                </c:pt>
                <c:pt idx="9">
                  <c:v>-1117813.9471158001</c:v>
                </c:pt>
                <c:pt idx="10">
                  <c:v>-1082889.7115724001</c:v>
                </c:pt>
                <c:pt idx="11">
                  <c:v>-3036760.8679847</c:v>
                </c:pt>
                <c:pt idx="12">
                  <c:v>-2928254.78849519</c:v>
                </c:pt>
                <c:pt idx="13">
                  <c:v>-2818804.8984708302</c:v>
                </c:pt>
                <c:pt idx="14">
                  <c:v>-2706852.1569989701</c:v>
                </c:pt>
                <c:pt idx="15">
                  <c:v>-1793554.1837279</c:v>
                </c:pt>
                <c:pt idx="16">
                  <c:v>-2997454.6954721101</c:v>
                </c:pt>
                <c:pt idx="17">
                  <c:v>-2927089.0398051399</c:v>
                </c:pt>
                <c:pt idx="18">
                  <c:v>-2862758.4706277698</c:v>
                </c:pt>
                <c:pt idx="19">
                  <c:v>-2779435.7673005299</c:v>
                </c:pt>
                <c:pt idx="20">
                  <c:v>-2712057.8732494102</c:v>
                </c:pt>
                <c:pt idx="21">
                  <c:v>-2114307.9296236699</c:v>
                </c:pt>
                <c:pt idx="22">
                  <c:v>-2074986.0122996001</c:v>
                </c:pt>
                <c:pt idx="23">
                  <c:v>-2077043.8184744101</c:v>
                </c:pt>
                <c:pt idx="24">
                  <c:v>-2071448.4386865201</c:v>
                </c:pt>
                <c:pt idx="25">
                  <c:v>-2063783.13543671</c:v>
                </c:pt>
                <c:pt idx="26">
                  <c:v>-1602049.46487912</c:v>
                </c:pt>
                <c:pt idx="27">
                  <c:v>-1548379.44453562</c:v>
                </c:pt>
                <c:pt idx="28">
                  <c:v>-1521824.00257613</c:v>
                </c:pt>
                <c:pt idx="29">
                  <c:v>-1508993.7967058499</c:v>
                </c:pt>
                <c:pt idx="30">
                  <c:v>-1495208.14944491</c:v>
                </c:pt>
                <c:pt idx="31">
                  <c:v>-10003189.371478399</c:v>
                </c:pt>
                <c:pt idx="32">
                  <c:v>-9466075.7448481191</c:v>
                </c:pt>
                <c:pt idx="33">
                  <c:v>-8969782.0841322392</c:v>
                </c:pt>
                <c:pt idx="34">
                  <c:v>-8575173.8223694898</c:v>
                </c:pt>
                <c:pt idx="35">
                  <c:v>-8219711.7049944401</c:v>
                </c:pt>
                <c:pt idx="36">
                  <c:v>-14233072.47607</c:v>
                </c:pt>
                <c:pt idx="37">
                  <c:v>-13921051.880717199</c:v>
                </c:pt>
                <c:pt idx="38">
                  <c:v>-13589927.759015201</c:v>
                </c:pt>
                <c:pt idx="39">
                  <c:v>-13251721.2938201</c:v>
                </c:pt>
                <c:pt idx="40">
                  <c:v>-12910878.577308601</c:v>
                </c:pt>
                <c:pt idx="41">
                  <c:v>-23544150.348315999</c:v>
                </c:pt>
                <c:pt idx="42">
                  <c:v>-23034275.780542001</c:v>
                </c:pt>
                <c:pt idx="43">
                  <c:v>-22522334.629325598</c:v>
                </c:pt>
                <c:pt idx="44">
                  <c:v>-22006471.217015501</c:v>
                </c:pt>
                <c:pt idx="45">
                  <c:v>-21480468.632520702</c:v>
                </c:pt>
                <c:pt idx="46">
                  <c:v>-6912609.9809392896</c:v>
                </c:pt>
                <c:pt idx="47">
                  <c:v>-6708546.0568694398</c:v>
                </c:pt>
                <c:pt idx="48">
                  <c:v>-6572422.8998638997</c:v>
                </c:pt>
                <c:pt idx="49">
                  <c:v>-6458662.0424162997</c:v>
                </c:pt>
                <c:pt idx="50">
                  <c:v>-6366177.5589388404</c:v>
                </c:pt>
                <c:pt idx="51">
                  <c:v>-4360514.2703745496</c:v>
                </c:pt>
                <c:pt idx="52">
                  <c:v>-4300451.7652764795</c:v>
                </c:pt>
                <c:pt idx="53">
                  <c:v>-4242365.2372807702</c:v>
                </c:pt>
                <c:pt idx="54">
                  <c:v>-4180008.3363174698</c:v>
                </c:pt>
                <c:pt idx="55">
                  <c:v>-4121681.4651147099</c:v>
                </c:pt>
                <c:pt idx="56">
                  <c:v>-13607758.1875905</c:v>
                </c:pt>
                <c:pt idx="57">
                  <c:v>-13266763.494817</c:v>
                </c:pt>
                <c:pt idx="58">
                  <c:v>-12923959.2317503</c:v>
                </c:pt>
                <c:pt idx="59">
                  <c:v>-12598024.878990799</c:v>
                </c:pt>
                <c:pt idx="60">
                  <c:v>-12279562.678367401</c:v>
                </c:pt>
                <c:pt idx="61">
                  <c:v>-3638601.0721223098</c:v>
                </c:pt>
                <c:pt idx="62">
                  <c:v>-3554134.8688600198</c:v>
                </c:pt>
                <c:pt idx="63">
                  <c:v>-3478648.8888819502</c:v>
                </c:pt>
                <c:pt idx="64">
                  <c:v>-3410015.6772416998</c:v>
                </c:pt>
                <c:pt idx="65">
                  <c:v>-3338651.45476647</c:v>
                </c:pt>
                <c:pt idx="66">
                  <c:v>-3815800.4358484601</c:v>
                </c:pt>
                <c:pt idx="67">
                  <c:v>-3777133.28042199</c:v>
                </c:pt>
                <c:pt idx="68">
                  <c:v>-3749539.5053441799</c:v>
                </c:pt>
                <c:pt idx="69">
                  <c:v>-3711631.7330357898</c:v>
                </c:pt>
                <c:pt idx="70">
                  <c:v>-3665144.5534493099</c:v>
                </c:pt>
                <c:pt idx="71">
                  <c:v>-17360803.228001099</c:v>
                </c:pt>
                <c:pt idx="72">
                  <c:v>-16760845.4011178</c:v>
                </c:pt>
                <c:pt idx="73">
                  <c:v>-16189525.0352218</c:v>
                </c:pt>
                <c:pt idx="74">
                  <c:v>-15644037.3344588</c:v>
                </c:pt>
                <c:pt idx="75">
                  <c:v>-15107811.6920952</c:v>
                </c:pt>
                <c:pt idx="76">
                  <c:v>-9368741.57206003</c:v>
                </c:pt>
                <c:pt idx="77">
                  <c:v>-9317459.3550041709</c:v>
                </c:pt>
                <c:pt idx="78">
                  <c:v>-9263879.6247594208</c:v>
                </c:pt>
                <c:pt idx="79">
                  <c:v>-9176508.5809257403</c:v>
                </c:pt>
                <c:pt idx="80">
                  <c:v>-9046171.8985754997</c:v>
                </c:pt>
                <c:pt idx="81">
                  <c:v>-5055405.3981357198</c:v>
                </c:pt>
                <c:pt idx="82">
                  <c:v>-5098491.2853378803</c:v>
                </c:pt>
                <c:pt idx="83">
                  <c:v>-5117831.1969860597</c:v>
                </c:pt>
                <c:pt idx="84">
                  <c:v>-5098218.4918922</c:v>
                </c:pt>
                <c:pt idx="85">
                  <c:v>-5069215.1832417697</c:v>
                </c:pt>
                <c:pt idx="86">
                  <c:v>-15834378.321120501</c:v>
                </c:pt>
                <c:pt idx="87">
                  <c:v>-16099898.5397112</c:v>
                </c:pt>
                <c:pt idx="88">
                  <c:v>-16236857.447487</c:v>
                </c:pt>
                <c:pt idx="89">
                  <c:v>-16352071.5870991</c:v>
                </c:pt>
                <c:pt idx="90">
                  <c:v>-16440451.767608199</c:v>
                </c:pt>
                <c:pt idx="91">
                  <c:v>-16519925.4465617</c:v>
                </c:pt>
                <c:pt idx="92">
                  <c:v>-30970232.183517199</c:v>
                </c:pt>
                <c:pt idx="93">
                  <c:v>-30385790.311920401</c:v>
                </c:pt>
                <c:pt idx="94">
                  <c:v>-29809492.412393901</c:v>
                </c:pt>
                <c:pt idx="95">
                  <c:v>-29256742.718353901</c:v>
                </c:pt>
                <c:pt idx="96">
                  <c:v>-28725423.5922927</c:v>
                </c:pt>
                <c:pt idx="97">
                  <c:v>-17118521.171075702</c:v>
                </c:pt>
                <c:pt idx="98">
                  <c:v>-16947743.5314859</c:v>
                </c:pt>
                <c:pt idx="99">
                  <c:v>-16834839.8925578</c:v>
                </c:pt>
                <c:pt idx="100">
                  <c:v>-16742091.637534</c:v>
                </c:pt>
                <c:pt idx="101">
                  <c:v>-16679724.8904656</c:v>
                </c:pt>
                <c:pt idx="102">
                  <c:v>-10081529.5060366</c:v>
                </c:pt>
                <c:pt idx="103">
                  <c:v>-9885083.7839320004</c:v>
                </c:pt>
                <c:pt idx="104">
                  <c:v>-9737248.2257742397</c:v>
                </c:pt>
                <c:pt idx="105">
                  <c:v>-9611952.9585045502</c:v>
                </c:pt>
                <c:pt idx="106">
                  <c:v>-9484785.7698457204</c:v>
                </c:pt>
                <c:pt idx="107">
                  <c:v>-28417871.1369817</c:v>
                </c:pt>
                <c:pt idx="108">
                  <c:v>-27676295.335071001</c:v>
                </c:pt>
                <c:pt idx="109">
                  <c:v>-26977097.389755499</c:v>
                </c:pt>
                <c:pt idx="110">
                  <c:v>-26300532.705621701</c:v>
                </c:pt>
                <c:pt idx="111">
                  <c:v>-25667111.102321301</c:v>
                </c:pt>
                <c:pt idx="112">
                  <c:v>-7742644.2406834001</c:v>
                </c:pt>
                <c:pt idx="113">
                  <c:v>-7558115.4051385596</c:v>
                </c:pt>
                <c:pt idx="114">
                  <c:v>-7409572.6801955104</c:v>
                </c:pt>
                <c:pt idx="115">
                  <c:v>-7283965.1516677598</c:v>
                </c:pt>
                <c:pt idx="116">
                  <c:v>-7148543.4116525697</c:v>
                </c:pt>
                <c:pt idx="117">
                  <c:v>-12344158.5506342</c:v>
                </c:pt>
                <c:pt idx="118">
                  <c:v>-11999370.0790812</c:v>
                </c:pt>
                <c:pt idx="119">
                  <c:v>-11732222.5562275</c:v>
                </c:pt>
                <c:pt idx="120">
                  <c:v>-11449825.898574101</c:v>
                </c:pt>
                <c:pt idx="121">
                  <c:v>-11281031.879672701</c:v>
                </c:pt>
                <c:pt idx="122">
                  <c:v>-15454842.901320999</c:v>
                </c:pt>
                <c:pt idx="123">
                  <c:v>-15024595.137982201</c:v>
                </c:pt>
                <c:pt idx="124">
                  <c:v>-14622176.3476445</c:v>
                </c:pt>
                <c:pt idx="125">
                  <c:v>-14248815.193096099</c:v>
                </c:pt>
                <c:pt idx="126">
                  <c:v>-13893048.6441835</c:v>
                </c:pt>
                <c:pt idx="127">
                  <c:v>-9329133.1177613996</c:v>
                </c:pt>
                <c:pt idx="128">
                  <c:v>-9300334.4982663691</c:v>
                </c:pt>
                <c:pt idx="129">
                  <c:v>-9280463.1734611001</c:v>
                </c:pt>
                <c:pt idx="130">
                  <c:v>-9272902.8702452201</c:v>
                </c:pt>
                <c:pt idx="131">
                  <c:v>-9270656.1868264005</c:v>
                </c:pt>
                <c:pt idx="132">
                  <c:v>-20107470.811021701</c:v>
                </c:pt>
                <c:pt idx="133">
                  <c:v>-19685623.291040398</c:v>
                </c:pt>
                <c:pt idx="134">
                  <c:v>-19277413.425666898</c:v>
                </c:pt>
                <c:pt idx="135">
                  <c:v>-18879780.405290801</c:v>
                </c:pt>
                <c:pt idx="136">
                  <c:v>-18487574.154631101</c:v>
                </c:pt>
                <c:pt idx="137">
                  <c:v>-6905962.8424209999</c:v>
                </c:pt>
                <c:pt idx="138">
                  <c:v>-6770311.2106397804</c:v>
                </c:pt>
                <c:pt idx="139">
                  <c:v>-6652360.0254276702</c:v>
                </c:pt>
                <c:pt idx="140">
                  <c:v>-6539932.7787801996</c:v>
                </c:pt>
                <c:pt idx="141">
                  <c:v>-6317887.1952191703</c:v>
                </c:pt>
                <c:pt idx="142">
                  <c:v>-6376550.3204742102</c:v>
                </c:pt>
                <c:pt idx="143">
                  <c:v>-6294579.2757304898</c:v>
                </c:pt>
                <c:pt idx="144">
                  <c:v>-6230557.7407234004</c:v>
                </c:pt>
                <c:pt idx="145">
                  <c:v>-6154055.9983800296</c:v>
                </c:pt>
                <c:pt idx="146">
                  <c:v>-6075939.2546696002</c:v>
                </c:pt>
                <c:pt idx="147">
                  <c:v>-12680894.143782901</c:v>
                </c:pt>
                <c:pt idx="148">
                  <c:v>-12121416.361171599</c:v>
                </c:pt>
                <c:pt idx="149">
                  <c:v>-11622352.7629668</c:v>
                </c:pt>
                <c:pt idx="150">
                  <c:v>-11172984.545036901</c:v>
                </c:pt>
                <c:pt idx="151">
                  <c:v>-10767812.4503584</c:v>
                </c:pt>
                <c:pt idx="152">
                  <c:v>-12033034.595662201</c:v>
                </c:pt>
                <c:pt idx="153">
                  <c:v>-11858840.778534699</c:v>
                </c:pt>
                <c:pt idx="154">
                  <c:v>-11653811.1495458</c:v>
                </c:pt>
                <c:pt idx="155">
                  <c:v>-11455028.040735301</c:v>
                </c:pt>
                <c:pt idx="156">
                  <c:v>-11242957.561005101</c:v>
                </c:pt>
                <c:pt idx="157">
                  <c:v>-8075625.9300341997</c:v>
                </c:pt>
                <c:pt idx="158">
                  <c:v>-8033151.9889449598</c:v>
                </c:pt>
                <c:pt idx="159">
                  <c:v>-7985257.4959019898</c:v>
                </c:pt>
                <c:pt idx="160">
                  <c:v>-7931344.9409396797</c:v>
                </c:pt>
                <c:pt idx="161">
                  <c:v>-7862024.67573254</c:v>
                </c:pt>
                <c:pt idx="162">
                  <c:v>-41050982.746521197</c:v>
                </c:pt>
                <c:pt idx="163">
                  <c:v>-39898701.763649099</c:v>
                </c:pt>
                <c:pt idx="164">
                  <c:v>-38744369.810650297</c:v>
                </c:pt>
                <c:pt idx="165">
                  <c:v>-37593388.179025598</c:v>
                </c:pt>
                <c:pt idx="166">
                  <c:v>-36448565.4036889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CF65-46A3-AAD4-985EC4D5B968}"/>
            </c:ext>
          </c:extLst>
        </c:ser>
        <c:ser>
          <c:idx val="7"/>
          <c:order val="7"/>
          <c:tx>
            <c:strRef>
              <c:f>Rates!$Y$1</c:f>
              <c:strCache>
                <c:ptCount val="1"/>
                <c:pt idx="0">
                  <c:v>WEL-OUT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Rates!$A$2:$A$168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Rates!$Y$2:$Y$168</c:f>
              <c:numCache>
                <c:formatCode>0.000E+00</c:formatCode>
                <c:ptCount val="167"/>
                <c:pt idx="0">
                  <c:v>-29443172.099647399</c:v>
                </c:pt>
                <c:pt idx="1">
                  <c:v>-32238235.121430099</c:v>
                </c:pt>
                <c:pt idx="2">
                  <c:v>-32237007.0264691</c:v>
                </c:pt>
                <c:pt idx="3">
                  <c:v>-32235587.5249076</c:v>
                </c:pt>
                <c:pt idx="4">
                  <c:v>-32234062.051830001</c:v>
                </c:pt>
                <c:pt idx="5">
                  <c:v>-32232565.143781699</c:v>
                </c:pt>
                <c:pt idx="6">
                  <c:v>-33593900.188009597</c:v>
                </c:pt>
                <c:pt idx="7">
                  <c:v>-33594889.181533799</c:v>
                </c:pt>
                <c:pt idx="8">
                  <c:v>-33595732.851802602</c:v>
                </c:pt>
                <c:pt idx="9">
                  <c:v>-33596215.267740898</c:v>
                </c:pt>
                <c:pt idx="10">
                  <c:v>-33596318.255226798</c:v>
                </c:pt>
                <c:pt idx="11">
                  <c:v>-31133899.133558501</c:v>
                </c:pt>
                <c:pt idx="12">
                  <c:v>-31134922.298192501</c:v>
                </c:pt>
                <c:pt idx="13">
                  <c:v>-31135683.616512701</c:v>
                </c:pt>
                <c:pt idx="14">
                  <c:v>-31136460.797154199</c:v>
                </c:pt>
                <c:pt idx="15">
                  <c:v>-31137288.600881699</c:v>
                </c:pt>
                <c:pt idx="16">
                  <c:v>-28885663.253832702</c:v>
                </c:pt>
                <c:pt idx="17">
                  <c:v>-28883114.313988</c:v>
                </c:pt>
                <c:pt idx="18">
                  <c:v>-28881029.103234101</c:v>
                </c:pt>
                <c:pt idx="19">
                  <c:v>-28879865.197538499</c:v>
                </c:pt>
                <c:pt idx="20">
                  <c:v>-28879670.483580299</c:v>
                </c:pt>
                <c:pt idx="21">
                  <c:v>-29179624.5757844</c:v>
                </c:pt>
                <c:pt idx="22">
                  <c:v>-29181320.863433801</c:v>
                </c:pt>
                <c:pt idx="23">
                  <c:v>-29182827.1840427</c:v>
                </c:pt>
                <c:pt idx="24">
                  <c:v>-29184321.706313901</c:v>
                </c:pt>
                <c:pt idx="25">
                  <c:v>-29185823.899413399</c:v>
                </c:pt>
                <c:pt idx="26">
                  <c:v>-28409926.151545402</c:v>
                </c:pt>
                <c:pt idx="27">
                  <c:v>-28411797.348841801</c:v>
                </c:pt>
                <c:pt idx="28">
                  <c:v>-28413650.7615113</c:v>
                </c:pt>
                <c:pt idx="29">
                  <c:v>-28415337.391535301</c:v>
                </c:pt>
                <c:pt idx="30">
                  <c:v>-28416805.974437099</c:v>
                </c:pt>
                <c:pt idx="31">
                  <c:v>-26369843.630287699</c:v>
                </c:pt>
                <c:pt idx="32">
                  <c:v>-26367490.354899999</c:v>
                </c:pt>
                <c:pt idx="33">
                  <c:v>-26365970.213293798</c:v>
                </c:pt>
                <c:pt idx="34">
                  <c:v>-26364371.1029233</c:v>
                </c:pt>
                <c:pt idx="35">
                  <c:v>-26362614.834168401</c:v>
                </c:pt>
                <c:pt idx="36">
                  <c:v>-24306775.391955201</c:v>
                </c:pt>
                <c:pt idx="37">
                  <c:v>-24307215.693829101</c:v>
                </c:pt>
                <c:pt idx="38">
                  <c:v>-24307453.2528756</c:v>
                </c:pt>
                <c:pt idx="39">
                  <c:v>-24307526.540976901</c:v>
                </c:pt>
                <c:pt idx="40">
                  <c:v>-24307446.499262501</c:v>
                </c:pt>
                <c:pt idx="41">
                  <c:v>-24027930.476027299</c:v>
                </c:pt>
                <c:pt idx="42">
                  <c:v>-24020669.7464297</c:v>
                </c:pt>
                <c:pt idx="43">
                  <c:v>-24013405.563668501</c:v>
                </c:pt>
                <c:pt idx="44">
                  <c:v>-24005361.6381553</c:v>
                </c:pt>
                <c:pt idx="45">
                  <c:v>-23995903.681807</c:v>
                </c:pt>
                <c:pt idx="46">
                  <c:v>-24760267.972364198</c:v>
                </c:pt>
                <c:pt idx="47">
                  <c:v>-24745122.090511002</c:v>
                </c:pt>
                <c:pt idx="48">
                  <c:v>-24728576.167335901</c:v>
                </c:pt>
                <c:pt idx="49">
                  <c:v>-24711783.2258274</c:v>
                </c:pt>
                <c:pt idx="50">
                  <c:v>-24695791.1999694</c:v>
                </c:pt>
                <c:pt idx="51">
                  <c:v>-24459790.858077101</c:v>
                </c:pt>
                <c:pt idx="52">
                  <c:v>-24455969.706409499</c:v>
                </c:pt>
                <c:pt idx="53">
                  <c:v>-24451724.758117601</c:v>
                </c:pt>
                <c:pt idx="54">
                  <c:v>-24447278.088909</c:v>
                </c:pt>
                <c:pt idx="55">
                  <c:v>-24442723.738711402</c:v>
                </c:pt>
                <c:pt idx="56">
                  <c:v>-24977149.194349799</c:v>
                </c:pt>
                <c:pt idx="57">
                  <c:v>-24978664.375539299</c:v>
                </c:pt>
                <c:pt idx="58">
                  <c:v>-24979685.238701999</c:v>
                </c:pt>
                <c:pt idx="59">
                  <c:v>-24980359.180977698</c:v>
                </c:pt>
                <c:pt idx="60">
                  <c:v>-24980664.820471</c:v>
                </c:pt>
                <c:pt idx="61">
                  <c:v>-25650780.2610039</c:v>
                </c:pt>
                <c:pt idx="62">
                  <c:v>-25646477.348303702</c:v>
                </c:pt>
                <c:pt idx="63">
                  <c:v>-25642315.207979701</c:v>
                </c:pt>
                <c:pt idx="64">
                  <c:v>-25638130.8515747</c:v>
                </c:pt>
                <c:pt idx="65">
                  <c:v>-25633963.075197499</c:v>
                </c:pt>
                <c:pt idx="66">
                  <c:v>-23527879.672618698</c:v>
                </c:pt>
                <c:pt idx="67">
                  <c:v>-23533092.538593199</c:v>
                </c:pt>
                <c:pt idx="68">
                  <c:v>-23537513.9916787</c:v>
                </c:pt>
                <c:pt idx="69">
                  <c:v>-23541588.950111501</c:v>
                </c:pt>
                <c:pt idx="70">
                  <c:v>-23545279.862977099</c:v>
                </c:pt>
                <c:pt idx="71">
                  <c:v>-24411790.254136801</c:v>
                </c:pt>
                <c:pt idx="72">
                  <c:v>-24415512.863127001</c:v>
                </c:pt>
                <c:pt idx="73">
                  <c:v>-24419352.369345501</c:v>
                </c:pt>
                <c:pt idx="74">
                  <c:v>-24423295.4919126</c:v>
                </c:pt>
                <c:pt idx="75">
                  <c:v>-24427269.526472099</c:v>
                </c:pt>
                <c:pt idx="76">
                  <c:v>-23116974.837623</c:v>
                </c:pt>
                <c:pt idx="77">
                  <c:v>-23118422.5755287</c:v>
                </c:pt>
                <c:pt idx="78">
                  <c:v>-23119955.674059901</c:v>
                </c:pt>
                <c:pt idx="79">
                  <c:v>-23121541.031568501</c:v>
                </c:pt>
                <c:pt idx="80">
                  <c:v>-23123142.733342901</c:v>
                </c:pt>
                <c:pt idx="81">
                  <c:v>-21171943.797604501</c:v>
                </c:pt>
                <c:pt idx="82">
                  <c:v>-21174802.463047799</c:v>
                </c:pt>
                <c:pt idx="83">
                  <c:v>-21177441.066246301</c:v>
                </c:pt>
                <c:pt idx="84">
                  <c:v>-21180068.459394399</c:v>
                </c:pt>
                <c:pt idx="85">
                  <c:v>-21182641.408695702</c:v>
                </c:pt>
                <c:pt idx="86">
                  <c:v>-10141571.569922199</c:v>
                </c:pt>
                <c:pt idx="87">
                  <c:v>-10142016.624894699</c:v>
                </c:pt>
                <c:pt idx="88">
                  <c:v>-10142476.140695199</c:v>
                </c:pt>
                <c:pt idx="89">
                  <c:v>-10142960.4609592</c:v>
                </c:pt>
                <c:pt idx="90">
                  <c:v>-10143491.9616393</c:v>
                </c:pt>
                <c:pt idx="91">
                  <c:v>-10144072.276350699</c:v>
                </c:pt>
                <c:pt idx="92">
                  <c:v>-12782622.383211801</c:v>
                </c:pt>
                <c:pt idx="93">
                  <c:v>-12783773.1830293</c:v>
                </c:pt>
                <c:pt idx="94">
                  <c:v>-12785060.4234719</c:v>
                </c:pt>
                <c:pt idx="95">
                  <c:v>-12786506.4206466</c:v>
                </c:pt>
                <c:pt idx="96">
                  <c:v>-12788108.9846959</c:v>
                </c:pt>
                <c:pt idx="97">
                  <c:v>-14160554.867369501</c:v>
                </c:pt>
                <c:pt idx="98">
                  <c:v>-14161183.7428905</c:v>
                </c:pt>
                <c:pt idx="99">
                  <c:v>-14161925.2013427</c:v>
                </c:pt>
                <c:pt idx="100">
                  <c:v>-14162788.927764799</c:v>
                </c:pt>
                <c:pt idx="101">
                  <c:v>-14163778.630036101</c:v>
                </c:pt>
                <c:pt idx="102">
                  <c:v>-15800712.186687799</c:v>
                </c:pt>
                <c:pt idx="103">
                  <c:v>-15799835.1809687</c:v>
                </c:pt>
                <c:pt idx="104">
                  <c:v>-15799195.3687519</c:v>
                </c:pt>
                <c:pt idx="105">
                  <c:v>-15798788.5286541</c:v>
                </c:pt>
                <c:pt idx="106">
                  <c:v>-15798601.669973999</c:v>
                </c:pt>
                <c:pt idx="107">
                  <c:v>-16366065.3403318</c:v>
                </c:pt>
                <c:pt idx="108">
                  <c:v>-16366698.251576001</c:v>
                </c:pt>
                <c:pt idx="109">
                  <c:v>-16367431.80099</c:v>
                </c:pt>
                <c:pt idx="110">
                  <c:v>-16368263.354031401</c:v>
                </c:pt>
                <c:pt idx="111">
                  <c:v>-16369172.634696901</c:v>
                </c:pt>
                <c:pt idx="112">
                  <c:v>-17704907.066212401</c:v>
                </c:pt>
                <c:pt idx="113">
                  <c:v>-17704363.489758201</c:v>
                </c:pt>
                <c:pt idx="114">
                  <c:v>-17703790.116863199</c:v>
                </c:pt>
                <c:pt idx="115">
                  <c:v>-17703171.054153699</c:v>
                </c:pt>
                <c:pt idx="116">
                  <c:v>-17702499.4625891</c:v>
                </c:pt>
                <c:pt idx="117">
                  <c:v>-16319331.727437999</c:v>
                </c:pt>
                <c:pt idx="118">
                  <c:v>-16319768.1927334</c:v>
                </c:pt>
                <c:pt idx="119">
                  <c:v>-16320243.887017701</c:v>
                </c:pt>
                <c:pt idx="120">
                  <c:v>-16320757.4233199</c:v>
                </c:pt>
                <c:pt idx="121">
                  <c:v>-16321304.3325665</c:v>
                </c:pt>
                <c:pt idx="122">
                  <c:v>-19279190.293429401</c:v>
                </c:pt>
                <c:pt idx="123">
                  <c:v>-19279235.417117301</c:v>
                </c:pt>
                <c:pt idx="124">
                  <c:v>-19279289.598108198</c:v>
                </c:pt>
                <c:pt idx="125">
                  <c:v>-19279352.112655301</c:v>
                </c:pt>
                <c:pt idx="126">
                  <c:v>-19279422.264495801</c:v>
                </c:pt>
                <c:pt idx="127">
                  <c:v>-18557979.6104706</c:v>
                </c:pt>
                <c:pt idx="128">
                  <c:v>-18558432.490375001</c:v>
                </c:pt>
                <c:pt idx="129">
                  <c:v>-18558940.264970001</c:v>
                </c:pt>
                <c:pt idx="130">
                  <c:v>-18559505.2245262</c:v>
                </c:pt>
                <c:pt idx="131">
                  <c:v>-18560128.270493899</c:v>
                </c:pt>
                <c:pt idx="132">
                  <c:v>-19048927.120118201</c:v>
                </c:pt>
                <c:pt idx="133">
                  <c:v>-19047334.407306101</c:v>
                </c:pt>
                <c:pt idx="134">
                  <c:v>-19045410.594421402</c:v>
                </c:pt>
                <c:pt idx="135">
                  <c:v>-19041022.079523399</c:v>
                </c:pt>
                <c:pt idx="136">
                  <c:v>-19036018.3781325</c:v>
                </c:pt>
                <c:pt idx="137">
                  <c:v>-20321135.438408501</c:v>
                </c:pt>
                <c:pt idx="138">
                  <c:v>-20314362.437286898</c:v>
                </c:pt>
                <c:pt idx="139">
                  <c:v>-20308077.262715202</c:v>
                </c:pt>
                <c:pt idx="140">
                  <c:v>-20301864.5769144</c:v>
                </c:pt>
                <c:pt idx="141">
                  <c:v>-20296177.5043079</c:v>
                </c:pt>
                <c:pt idx="142">
                  <c:v>-19829379.976642501</c:v>
                </c:pt>
                <c:pt idx="143">
                  <c:v>-19826837.260715801</c:v>
                </c:pt>
                <c:pt idx="144">
                  <c:v>-19824274.658744499</c:v>
                </c:pt>
                <c:pt idx="145">
                  <c:v>-19821741.292903699</c:v>
                </c:pt>
                <c:pt idx="146">
                  <c:v>-19819277.432706799</c:v>
                </c:pt>
                <c:pt idx="147">
                  <c:v>-19242731.4045715</c:v>
                </c:pt>
                <c:pt idx="148">
                  <c:v>-19242190.817019802</c:v>
                </c:pt>
                <c:pt idx="149">
                  <c:v>-19241692.730631098</c:v>
                </c:pt>
                <c:pt idx="150">
                  <c:v>-19241253.508711498</c:v>
                </c:pt>
                <c:pt idx="151">
                  <c:v>-19240886.923653599</c:v>
                </c:pt>
                <c:pt idx="152">
                  <c:v>-18481955.292669799</c:v>
                </c:pt>
                <c:pt idx="153">
                  <c:v>-18482104.626480799</c:v>
                </c:pt>
                <c:pt idx="154">
                  <c:v>-18482282.705872599</c:v>
                </c:pt>
                <c:pt idx="155">
                  <c:v>-18482490.7794469</c:v>
                </c:pt>
                <c:pt idx="156">
                  <c:v>-18482728.505452801</c:v>
                </c:pt>
                <c:pt idx="157">
                  <c:v>-18263069.527641401</c:v>
                </c:pt>
                <c:pt idx="158">
                  <c:v>-18263138.6474493</c:v>
                </c:pt>
                <c:pt idx="159">
                  <c:v>-18263247.481144</c:v>
                </c:pt>
                <c:pt idx="160">
                  <c:v>-18263403.671616599</c:v>
                </c:pt>
                <c:pt idx="161">
                  <c:v>-18263614.5253704</c:v>
                </c:pt>
                <c:pt idx="162">
                  <c:v>-18119225.163059201</c:v>
                </c:pt>
                <c:pt idx="163">
                  <c:v>-18119963.280662701</c:v>
                </c:pt>
                <c:pt idx="164">
                  <c:v>-18120824.227304801</c:v>
                </c:pt>
                <c:pt idx="165">
                  <c:v>-18121814.011888899</c:v>
                </c:pt>
                <c:pt idx="166">
                  <c:v>-18122935.3709541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CF65-46A3-AAD4-985EC4D5B968}"/>
            </c:ext>
          </c:extLst>
        </c:ser>
        <c:ser>
          <c:idx val="8"/>
          <c:order val="8"/>
          <c:tx>
            <c:strRef>
              <c:f>Rates!$Z$1</c:f>
              <c:strCache>
                <c:ptCount val="1"/>
                <c:pt idx="0">
                  <c:v>RIV-OUT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Rates!$A$2:$A$168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Rates!$Z$2:$Z$168</c:f>
              <c:numCache>
                <c:formatCode>0.000E+00</c:formatCode>
                <c:ptCount val="167"/>
                <c:pt idx="0">
                  <c:v>-23938931.1848391</c:v>
                </c:pt>
                <c:pt idx="1">
                  <c:v>-23936276.691889599</c:v>
                </c:pt>
                <c:pt idx="2">
                  <c:v>-23935357.780389301</c:v>
                </c:pt>
                <c:pt idx="3">
                  <c:v>-23934437.3321664</c:v>
                </c:pt>
                <c:pt idx="4">
                  <c:v>-23933457.304561902</c:v>
                </c:pt>
                <c:pt idx="5">
                  <c:v>-23932467.408015199</c:v>
                </c:pt>
                <c:pt idx="6">
                  <c:v>-23584057.7477507</c:v>
                </c:pt>
                <c:pt idx="7">
                  <c:v>-23482189.310086802</c:v>
                </c:pt>
                <c:pt idx="8">
                  <c:v>-23402067.413685501</c:v>
                </c:pt>
                <c:pt idx="9">
                  <c:v>-23328516.2584254</c:v>
                </c:pt>
                <c:pt idx="10">
                  <c:v>-23258452.576058298</c:v>
                </c:pt>
                <c:pt idx="11">
                  <c:v>-23406913.430029102</c:v>
                </c:pt>
                <c:pt idx="12">
                  <c:v>-23429288.9093045</c:v>
                </c:pt>
                <c:pt idx="13">
                  <c:v>-23438548.4013987</c:v>
                </c:pt>
                <c:pt idx="14">
                  <c:v>-23442551.784553401</c:v>
                </c:pt>
                <c:pt idx="15">
                  <c:v>-23443003.341768101</c:v>
                </c:pt>
                <c:pt idx="16">
                  <c:v>-23605170.250513799</c:v>
                </c:pt>
                <c:pt idx="17">
                  <c:v>-23652602.9070944</c:v>
                </c:pt>
                <c:pt idx="18">
                  <c:v>-23689413.952543899</c:v>
                </c:pt>
                <c:pt idx="19">
                  <c:v>-23722722.651256699</c:v>
                </c:pt>
                <c:pt idx="20">
                  <c:v>-23754001.176178399</c:v>
                </c:pt>
                <c:pt idx="21">
                  <c:v>-23622965.290098201</c:v>
                </c:pt>
                <c:pt idx="22">
                  <c:v>-23595069.708179999</c:v>
                </c:pt>
                <c:pt idx="23">
                  <c:v>-23576725.466839701</c:v>
                </c:pt>
                <c:pt idx="24">
                  <c:v>-23561518.264789701</c:v>
                </c:pt>
                <c:pt idx="25">
                  <c:v>-23548068.641249198</c:v>
                </c:pt>
                <c:pt idx="26">
                  <c:v>-22405977.517277502</c:v>
                </c:pt>
                <c:pt idx="27">
                  <c:v>-22071495.6057861</c:v>
                </c:pt>
                <c:pt idx="28">
                  <c:v>-21806303.096701801</c:v>
                </c:pt>
                <c:pt idx="29">
                  <c:v>-21561465.676670302</c:v>
                </c:pt>
                <c:pt idx="30">
                  <c:v>-21327486.917143099</c:v>
                </c:pt>
                <c:pt idx="31">
                  <c:v>-22683058.424142499</c:v>
                </c:pt>
                <c:pt idx="32">
                  <c:v>-23017516.4423416</c:v>
                </c:pt>
                <c:pt idx="33">
                  <c:v>-23250444.737261198</c:v>
                </c:pt>
                <c:pt idx="34">
                  <c:v>-23448280.579013899</c:v>
                </c:pt>
                <c:pt idx="35">
                  <c:v>-23624724.6973546</c:v>
                </c:pt>
                <c:pt idx="36">
                  <c:v>-24072060.383941401</c:v>
                </c:pt>
                <c:pt idx="37">
                  <c:v>-24259643.351018</c:v>
                </c:pt>
                <c:pt idx="38">
                  <c:v>-24428259.0178652</c:v>
                </c:pt>
                <c:pt idx="39">
                  <c:v>-24593827.719827499</c:v>
                </c:pt>
                <c:pt idx="40">
                  <c:v>-24758869.824768901</c:v>
                </c:pt>
                <c:pt idx="41">
                  <c:v>-25577257.743420701</c:v>
                </c:pt>
                <c:pt idx="42">
                  <c:v>-25880610.1097105</c:v>
                </c:pt>
                <c:pt idx="43">
                  <c:v>-26146358.920177601</c:v>
                </c:pt>
                <c:pt idx="44">
                  <c:v>-26408246.340290401</c:v>
                </c:pt>
                <c:pt idx="45">
                  <c:v>-26672247.571528699</c:v>
                </c:pt>
                <c:pt idx="46">
                  <c:v>-25595086.828244802</c:v>
                </c:pt>
                <c:pt idx="47">
                  <c:v>-25380416.146656699</c:v>
                </c:pt>
                <c:pt idx="48">
                  <c:v>-25252246.324750502</c:v>
                </c:pt>
                <c:pt idx="49">
                  <c:v>-25157847.8747015</c:v>
                </c:pt>
                <c:pt idx="50">
                  <c:v>-25086369.3664959</c:v>
                </c:pt>
                <c:pt idx="51">
                  <c:v>-24730912.924433898</c:v>
                </c:pt>
                <c:pt idx="52">
                  <c:v>-24611287.582297798</c:v>
                </c:pt>
                <c:pt idx="53">
                  <c:v>-24514470.421504699</c:v>
                </c:pt>
                <c:pt idx="54">
                  <c:v>-24426783.392117601</c:v>
                </c:pt>
                <c:pt idx="55">
                  <c:v>-24346084.584110301</c:v>
                </c:pt>
                <c:pt idx="56">
                  <c:v>-25127229.6044112</c:v>
                </c:pt>
                <c:pt idx="57">
                  <c:v>-25331213.109677501</c:v>
                </c:pt>
                <c:pt idx="58">
                  <c:v>-25482802.032836702</c:v>
                </c:pt>
                <c:pt idx="59">
                  <c:v>-25618474.520737201</c:v>
                </c:pt>
                <c:pt idx="60">
                  <c:v>-25745567.2911033</c:v>
                </c:pt>
                <c:pt idx="61">
                  <c:v>-24655659.668734699</c:v>
                </c:pt>
                <c:pt idx="62">
                  <c:v>-24384011.1238469</c:v>
                </c:pt>
                <c:pt idx="63">
                  <c:v>-24187756.234909698</c:v>
                </c:pt>
                <c:pt idx="64">
                  <c:v>-24016862.950994998</c:v>
                </c:pt>
                <c:pt idx="65">
                  <c:v>-23861430.308615901</c:v>
                </c:pt>
                <c:pt idx="66">
                  <c:v>-23439772.8028244</c:v>
                </c:pt>
                <c:pt idx="67">
                  <c:v>-23266681.944693901</c:v>
                </c:pt>
                <c:pt idx="68">
                  <c:v>-23112930.380959999</c:v>
                </c:pt>
                <c:pt idx="69">
                  <c:v>-22963629.3641962</c:v>
                </c:pt>
                <c:pt idx="70">
                  <c:v>-22816167.987272501</c:v>
                </c:pt>
                <c:pt idx="71">
                  <c:v>-24208622.565010399</c:v>
                </c:pt>
                <c:pt idx="72">
                  <c:v>-24574222.126718499</c:v>
                </c:pt>
                <c:pt idx="73">
                  <c:v>-24841771.9470037</c:v>
                </c:pt>
                <c:pt idx="74">
                  <c:v>-25075893.3171666</c:v>
                </c:pt>
                <c:pt idx="75">
                  <c:v>-25290433.600686502</c:v>
                </c:pt>
                <c:pt idx="76">
                  <c:v>-24982419.089369699</c:v>
                </c:pt>
                <c:pt idx="77">
                  <c:v>-24967922.997203398</c:v>
                </c:pt>
                <c:pt idx="78">
                  <c:v>-24982847.850353401</c:v>
                </c:pt>
                <c:pt idx="79">
                  <c:v>-25009358.3799689</c:v>
                </c:pt>
                <c:pt idx="80">
                  <c:v>-25043748.2352999</c:v>
                </c:pt>
                <c:pt idx="81">
                  <c:v>-23884768.952236999</c:v>
                </c:pt>
                <c:pt idx="82">
                  <c:v>-23567913.047346201</c:v>
                </c:pt>
                <c:pt idx="83">
                  <c:v>-23328036.426612601</c:v>
                </c:pt>
                <c:pt idx="84">
                  <c:v>-23113926.783806998</c:v>
                </c:pt>
                <c:pt idx="85">
                  <c:v>-22915816.728604902</c:v>
                </c:pt>
                <c:pt idx="86">
                  <c:v>-23767248.2585801</c:v>
                </c:pt>
                <c:pt idx="87">
                  <c:v>-23966382.022046201</c:v>
                </c:pt>
                <c:pt idx="88">
                  <c:v>-24101842.993312899</c:v>
                </c:pt>
                <c:pt idx="89">
                  <c:v>-24218359.082186598</c:v>
                </c:pt>
                <c:pt idx="90">
                  <c:v>-24325087.826082401</c:v>
                </c:pt>
                <c:pt idx="91">
                  <c:v>-24426028.929355498</c:v>
                </c:pt>
                <c:pt idx="92">
                  <c:v>-25535738.122852199</c:v>
                </c:pt>
                <c:pt idx="93">
                  <c:v>-25902130.1086316</c:v>
                </c:pt>
                <c:pt idx="94">
                  <c:v>-26206436.937161598</c:v>
                </c:pt>
                <c:pt idx="95">
                  <c:v>-26495086.410253301</c:v>
                </c:pt>
                <c:pt idx="96">
                  <c:v>-26777535.016278699</c:v>
                </c:pt>
                <c:pt idx="97">
                  <c:v>-26059592.591267802</c:v>
                </c:pt>
                <c:pt idx="98">
                  <c:v>-25952396.833623599</c:v>
                </c:pt>
                <c:pt idx="99">
                  <c:v>-25908294.6001749</c:v>
                </c:pt>
                <c:pt idx="100">
                  <c:v>-25890030.583689701</c:v>
                </c:pt>
                <c:pt idx="101">
                  <c:v>-25890088.294289801</c:v>
                </c:pt>
                <c:pt idx="102">
                  <c:v>-24955813.112914901</c:v>
                </c:pt>
                <c:pt idx="103">
                  <c:v>-24690430.5094001</c:v>
                </c:pt>
                <c:pt idx="104">
                  <c:v>-24487971.4991869</c:v>
                </c:pt>
                <c:pt idx="105">
                  <c:v>-24308208.518847398</c:v>
                </c:pt>
                <c:pt idx="106">
                  <c:v>-24143567.257853501</c:v>
                </c:pt>
                <c:pt idx="107">
                  <c:v>-25746354.089221802</c:v>
                </c:pt>
                <c:pt idx="108">
                  <c:v>-26172954.2458032</c:v>
                </c:pt>
                <c:pt idx="109">
                  <c:v>-26490126.403960299</c:v>
                </c:pt>
                <c:pt idx="110">
                  <c:v>-26772156.364169601</c:v>
                </c:pt>
                <c:pt idx="111">
                  <c:v>-27034669.844822899</c:v>
                </c:pt>
                <c:pt idx="112">
                  <c:v>-24494878.6819667</c:v>
                </c:pt>
                <c:pt idx="113">
                  <c:v>-23862353.505624801</c:v>
                </c:pt>
                <c:pt idx="114">
                  <c:v>-23400612.319639001</c:v>
                </c:pt>
                <c:pt idx="115">
                  <c:v>-22994810.700821102</c:v>
                </c:pt>
                <c:pt idx="116">
                  <c:v>-22622605.0898639</c:v>
                </c:pt>
                <c:pt idx="117">
                  <c:v>-23754412.688938498</c:v>
                </c:pt>
                <c:pt idx="118">
                  <c:v>-23977811.953987401</c:v>
                </c:pt>
                <c:pt idx="119">
                  <c:v>-24109557.7669641</c:v>
                </c:pt>
                <c:pt idx="120">
                  <c:v>-24208239.682476401</c:v>
                </c:pt>
                <c:pt idx="121">
                  <c:v>-24286438.529176299</c:v>
                </c:pt>
                <c:pt idx="122">
                  <c:v>-24666883.685304701</c:v>
                </c:pt>
                <c:pt idx="123">
                  <c:v>-24796530.0184047</c:v>
                </c:pt>
                <c:pt idx="124">
                  <c:v>-24903212.765736699</c:v>
                </c:pt>
                <c:pt idx="125">
                  <c:v>-25002143.3438945</c:v>
                </c:pt>
                <c:pt idx="126">
                  <c:v>-25096203.395496</c:v>
                </c:pt>
                <c:pt idx="127">
                  <c:v>-24666436.757527299</c:v>
                </c:pt>
                <c:pt idx="128">
                  <c:v>-24572403.299866099</c:v>
                </c:pt>
                <c:pt idx="129">
                  <c:v>-24509909.334387399</c:v>
                </c:pt>
                <c:pt idx="130">
                  <c:v>-24458420.375100501</c:v>
                </c:pt>
                <c:pt idx="131">
                  <c:v>-24413905.655105799</c:v>
                </c:pt>
                <c:pt idx="132">
                  <c:v>-25260641.0230266</c:v>
                </c:pt>
                <c:pt idx="133">
                  <c:v>-25493327.058087502</c:v>
                </c:pt>
                <c:pt idx="134">
                  <c:v>-25672400.705159701</c:v>
                </c:pt>
                <c:pt idx="135">
                  <c:v>-25834990.401817799</c:v>
                </c:pt>
                <c:pt idx="136">
                  <c:v>-25988799.908615898</c:v>
                </c:pt>
                <c:pt idx="137">
                  <c:v>-23896592.750598799</c:v>
                </c:pt>
                <c:pt idx="138">
                  <c:v>-23351382.3004671</c:v>
                </c:pt>
                <c:pt idx="139">
                  <c:v>-22944518.9481625</c:v>
                </c:pt>
                <c:pt idx="140">
                  <c:v>-22582185.5431973</c:v>
                </c:pt>
                <c:pt idx="141">
                  <c:v>-22245511.642274499</c:v>
                </c:pt>
                <c:pt idx="142">
                  <c:v>-21960746.523201901</c:v>
                </c:pt>
                <c:pt idx="143">
                  <c:v>-21766584.9302742</c:v>
                </c:pt>
                <c:pt idx="144">
                  <c:v>-21572012.4666746</c:v>
                </c:pt>
                <c:pt idx="145">
                  <c:v>-21371271.294794202</c:v>
                </c:pt>
                <c:pt idx="146">
                  <c:v>-21163771.9986539</c:v>
                </c:pt>
                <c:pt idx="147">
                  <c:v>-22379579.621466201</c:v>
                </c:pt>
                <c:pt idx="148">
                  <c:v>-22673797.8695939</c:v>
                </c:pt>
                <c:pt idx="149">
                  <c:v>-22875398.170572501</c:v>
                </c:pt>
                <c:pt idx="150">
                  <c:v>-23041037.707502201</c:v>
                </c:pt>
                <c:pt idx="151">
                  <c:v>-23182810.1119489</c:v>
                </c:pt>
                <c:pt idx="152">
                  <c:v>-23342117.001171999</c:v>
                </c:pt>
                <c:pt idx="153">
                  <c:v>-23432229.842646901</c:v>
                </c:pt>
                <c:pt idx="154">
                  <c:v>-23516967.921834301</c:v>
                </c:pt>
                <c:pt idx="155">
                  <c:v>-23600396.478246801</c:v>
                </c:pt>
                <c:pt idx="156">
                  <c:v>-23683060.182176601</c:v>
                </c:pt>
                <c:pt idx="157">
                  <c:v>-23318826.119245</c:v>
                </c:pt>
                <c:pt idx="158">
                  <c:v>-23243497.481118701</c:v>
                </c:pt>
                <c:pt idx="159">
                  <c:v>-23195369.655551899</c:v>
                </c:pt>
                <c:pt idx="160">
                  <c:v>-23157134.228881899</c:v>
                </c:pt>
                <c:pt idx="161">
                  <c:v>-23125010.3068715</c:v>
                </c:pt>
                <c:pt idx="162">
                  <c:v>-25546972.188067101</c:v>
                </c:pt>
                <c:pt idx="163">
                  <c:v>-26267832.562765699</c:v>
                </c:pt>
                <c:pt idx="164">
                  <c:v>-26837187.297988601</c:v>
                </c:pt>
                <c:pt idx="165">
                  <c:v>-27365498.9006714</c:v>
                </c:pt>
                <c:pt idx="166">
                  <c:v>-27875786.082740702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CF65-46A3-AAD4-985EC4D5B968}"/>
            </c:ext>
          </c:extLst>
        </c:ser>
        <c:ser>
          <c:idx val="9"/>
          <c:order val="9"/>
          <c:tx>
            <c:strRef>
              <c:f>Rates!$AA$1</c:f>
              <c:strCache>
                <c:ptCount val="1"/>
                <c:pt idx="0">
                  <c:v>GHB-OUT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Rates!$A$2:$A$168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Rates!$Z$2:$Z$168</c:f>
              <c:numCache>
                <c:formatCode>0.000E+00</c:formatCode>
                <c:ptCount val="167"/>
                <c:pt idx="0">
                  <c:v>-23938931.1848391</c:v>
                </c:pt>
                <c:pt idx="1">
                  <c:v>-23936276.691889599</c:v>
                </c:pt>
                <c:pt idx="2">
                  <c:v>-23935357.780389301</c:v>
                </c:pt>
                <c:pt idx="3">
                  <c:v>-23934437.3321664</c:v>
                </c:pt>
                <c:pt idx="4">
                  <c:v>-23933457.304561902</c:v>
                </c:pt>
                <c:pt idx="5">
                  <c:v>-23932467.408015199</c:v>
                </c:pt>
                <c:pt idx="6">
                  <c:v>-23584057.7477507</c:v>
                </c:pt>
                <c:pt idx="7">
                  <c:v>-23482189.310086802</c:v>
                </c:pt>
                <c:pt idx="8">
                  <c:v>-23402067.413685501</c:v>
                </c:pt>
                <c:pt idx="9">
                  <c:v>-23328516.2584254</c:v>
                </c:pt>
                <c:pt idx="10">
                  <c:v>-23258452.576058298</c:v>
                </c:pt>
                <c:pt idx="11">
                  <c:v>-23406913.430029102</c:v>
                </c:pt>
                <c:pt idx="12">
                  <c:v>-23429288.9093045</c:v>
                </c:pt>
                <c:pt idx="13">
                  <c:v>-23438548.4013987</c:v>
                </c:pt>
                <c:pt idx="14">
                  <c:v>-23442551.784553401</c:v>
                </c:pt>
                <c:pt idx="15">
                  <c:v>-23443003.341768101</c:v>
                </c:pt>
                <c:pt idx="16">
                  <c:v>-23605170.250513799</c:v>
                </c:pt>
                <c:pt idx="17">
                  <c:v>-23652602.9070944</c:v>
                </c:pt>
                <c:pt idx="18">
                  <c:v>-23689413.952543899</c:v>
                </c:pt>
                <c:pt idx="19">
                  <c:v>-23722722.651256699</c:v>
                </c:pt>
                <c:pt idx="20">
                  <c:v>-23754001.176178399</c:v>
                </c:pt>
                <c:pt idx="21">
                  <c:v>-23622965.290098201</c:v>
                </c:pt>
                <c:pt idx="22">
                  <c:v>-23595069.708179999</c:v>
                </c:pt>
                <c:pt idx="23">
                  <c:v>-23576725.466839701</c:v>
                </c:pt>
                <c:pt idx="24">
                  <c:v>-23561518.264789701</c:v>
                </c:pt>
                <c:pt idx="25">
                  <c:v>-23548068.641249198</c:v>
                </c:pt>
                <c:pt idx="26">
                  <c:v>-22405977.517277502</c:v>
                </c:pt>
                <c:pt idx="27">
                  <c:v>-22071495.6057861</c:v>
                </c:pt>
                <c:pt idx="28">
                  <c:v>-21806303.096701801</c:v>
                </c:pt>
                <c:pt idx="29">
                  <c:v>-21561465.676670302</c:v>
                </c:pt>
                <c:pt idx="30">
                  <c:v>-21327486.917143099</c:v>
                </c:pt>
                <c:pt idx="31">
                  <c:v>-22683058.424142499</c:v>
                </c:pt>
                <c:pt idx="32">
                  <c:v>-23017516.4423416</c:v>
                </c:pt>
                <c:pt idx="33">
                  <c:v>-23250444.737261198</c:v>
                </c:pt>
                <c:pt idx="34">
                  <c:v>-23448280.579013899</c:v>
                </c:pt>
                <c:pt idx="35">
                  <c:v>-23624724.6973546</c:v>
                </c:pt>
                <c:pt idx="36">
                  <c:v>-24072060.383941401</c:v>
                </c:pt>
                <c:pt idx="37">
                  <c:v>-24259643.351018</c:v>
                </c:pt>
                <c:pt idx="38">
                  <c:v>-24428259.0178652</c:v>
                </c:pt>
                <c:pt idx="39">
                  <c:v>-24593827.719827499</c:v>
                </c:pt>
                <c:pt idx="40">
                  <c:v>-24758869.824768901</c:v>
                </c:pt>
                <c:pt idx="41">
                  <c:v>-25577257.743420701</c:v>
                </c:pt>
                <c:pt idx="42">
                  <c:v>-25880610.1097105</c:v>
                </c:pt>
                <c:pt idx="43">
                  <c:v>-26146358.920177601</c:v>
                </c:pt>
                <c:pt idx="44">
                  <c:v>-26408246.340290401</c:v>
                </c:pt>
                <c:pt idx="45">
                  <c:v>-26672247.571528699</c:v>
                </c:pt>
                <c:pt idx="46">
                  <c:v>-25595086.828244802</c:v>
                </c:pt>
                <c:pt idx="47">
                  <c:v>-25380416.146656699</c:v>
                </c:pt>
                <c:pt idx="48">
                  <c:v>-25252246.324750502</c:v>
                </c:pt>
                <c:pt idx="49">
                  <c:v>-25157847.8747015</c:v>
                </c:pt>
                <c:pt idx="50">
                  <c:v>-25086369.3664959</c:v>
                </c:pt>
                <c:pt idx="51">
                  <c:v>-24730912.924433898</c:v>
                </c:pt>
                <c:pt idx="52">
                  <c:v>-24611287.582297798</c:v>
                </c:pt>
                <c:pt idx="53">
                  <c:v>-24514470.421504699</c:v>
                </c:pt>
                <c:pt idx="54">
                  <c:v>-24426783.392117601</c:v>
                </c:pt>
                <c:pt idx="55">
                  <c:v>-24346084.584110301</c:v>
                </c:pt>
                <c:pt idx="56">
                  <c:v>-25127229.6044112</c:v>
                </c:pt>
                <c:pt idx="57">
                  <c:v>-25331213.109677501</c:v>
                </c:pt>
                <c:pt idx="58">
                  <c:v>-25482802.032836702</c:v>
                </c:pt>
                <c:pt idx="59">
                  <c:v>-25618474.520737201</c:v>
                </c:pt>
                <c:pt idx="60">
                  <c:v>-25745567.2911033</c:v>
                </c:pt>
                <c:pt idx="61">
                  <c:v>-24655659.668734699</c:v>
                </c:pt>
                <c:pt idx="62">
                  <c:v>-24384011.1238469</c:v>
                </c:pt>
                <c:pt idx="63">
                  <c:v>-24187756.234909698</c:v>
                </c:pt>
                <c:pt idx="64">
                  <c:v>-24016862.950994998</c:v>
                </c:pt>
                <c:pt idx="65">
                  <c:v>-23861430.308615901</c:v>
                </c:pt>
                <c:pt idx="66">
                  <c:v>-23439772.8028244</c:v>
                </c:pt>
                <c:pt idx="67">
                  <c:v>-23266681.944693901</c:v>
                </c:pt>
                <c:pt idx="68">
                  <c:v>-23112930.380959999</c:v>
                </c:pt>
                <c:pt idx="69">
                  <c:v>-22963629.3641962</c:v>
                </c:pt>
                <c:pt idx="70">
                  <c:v>-22816167.987272501</c:v>
                </c:pt>
                <c:pt idx="71">
                  <c:v>-24208622.565010399</c:v>
                </c:pt>
                <c:pt idx="72">
                  <c:v>-24574222.126718499</c:v>
                </c:pt>
                <c:pt idx="73">
                  <c:v>-24841771.9470037</c:v>
                </c:pt>
                <c:pt idx="74">
                  <c:v>-25075893.3171666</c:v>
                </c:pt>
                <c:pt idx="75">
                  <c:v>-25290433.600686502</c:v>
                </c:pt>
                <c:pt idx="76">
                  <c:v>-24982419.089369699</c:v>
                </c:pt>
                <c:pt idx="77">
                  <c:v>-24967922.997203398</c:v>
                </c:pt>
                <c:pt idx="78">
                  <c:v>-24982847.850353401</c:v>
                </c:pt>
                <c:pt idx="79">
                  <c:v>-25009358.3799689</c:v>
                </c:pt>
                <c:pt idx="80">
                  <c:v>-25043748.2352999</c:v>
                </c:pt>
                <c:pt idx="81">
                  <c:v>-23884768.952236999</c:v>
                </c:pt>
                <c:pt idx="82">
                  <c:v>-23567913.047346201</c:v>
                </c:pt>
                <c:pt idx="83">
                  <c:v>-23328036.426612601</c:v>
                </c:pt>
                <c:pt idx="84">
                  <c:v>-23113926.783806998</c:v>
                </c:pt>
                <c:pt idx="85">
                  <c:v>-22915816.728604902</c:v>
                </c:pt>
                <c:pt idx="86">
                  <c:v>-23767248.2585801</c:v>
                </c:pt>
                <c:pt idx="87">
                  <c:v>-23966382.022046201</c:v>
                </c:pt>
                <c:pt idx="88">
                  <c:v>-24101842.993312899</c:v>
                </c:pt>
                <c:pt idx="89">
                  <c:v>-24218359.082186598</c:v>
                </c:pt>
                <c:pt idx="90">
                  <c:v>-24325087.826082401</c:v>
                </c:pt>
                <c:pt idx="91">
                  <c:v>-24426028.929355498</c:v>
                </c:pt>
                <c:pt idx="92">
                  <c:v>-25535738.122852199</c:v>
                </c:pt>
                <c:pt idx="93">
                  <c:v>-25902130.1086316</c:v>
                </c:pt>
                <c:pt idx="94">
                  <c:v>-26206436.937161598</c:v>
                </c:pt>
                <c:pt idx="95">
                  <c:v>-26495086.410253301</c:v>
                </c:pt>
                <c:pt idx="96">
                  <c:v>-26777535.016278699</c:v>
                </c:pt>
                <c:pt idx="97">
                  <c:v>-26059592.591267802</c:v>
                </c:pt>
                <c:pt idx="98">
                  <c:v>-25952396.833623599</c:v>
                </c:pt>
                <c:pt idx="99">
                  <c:v>-25908294.6001749</c:v>
                </c:pt>
                <c:pt idx="100">
                  <c:v>-25890030.583689701</c:v>
                </c:pt>
                <c:pt idx="101">
                  <c:v>-25890088.294289801</c:v>
                </c:pt>
                <c:pt idx="102">
                  <c:v>-24955813.112914901</c:v>
                </c:pt>
                <c:pt idx="103">
                  <c:v>-24690430.5094001</c:v>
                </c:pt>
                <c:pt idx="104">
                  <c:v>-24487971.4991869</c:v>
                </c:pt>
                <c:pt idx="105">
                  <c:v>-24308208.518847398</c:v>
                </c:pt>
                <c:pt idx="106">
                  <c:v>-24143567.257853501</c:v>
                </c:pt>
                <c:pt idx="107">
                  <c:v>-25746354.089221802</c:v>
                </c:pt>
                <c:pt idx="108">
                  <c:v>-26172954.2458032</c:v>
                </c:pt>
                <c:pt idx="109">
                  <c:v>-26490126.403960299</c:v>
                </c:pt>
                <c:pt idx="110">
                  <c:v>-26772156.364169601</c:v>
                </c:pt>
                <c:pt idx="111">
                  <c:v>-27034669.844822899</c:v>
                </c:pt>
                <c:pt idx="112">
                  <c:v>-24494878.6819667</c:v>
                </c:pt>
                <c:pt idx="113">
                  <c:v>-23862353.505624801</c:v>
                </c:pt>
                <c:pt idx="114">
                  <c:v>-23400612.319639001</c:v>
                </c:pt>
                <c:pt idx="115">
                  <c:v>-22994810.700821102</c:v>
                </c:pt>
                <c:pt idx="116">
                  <c:v>-22622605.0898639</c:v>
                </c:pt>
                <c:pt idx="117">
                  <c:v>-23754412.688938498</c:v>
                </c:pt>
                <c:pt idx="118">
                  <c:v>-23977811.953987401</c:v>
                </c:pt>
                <c:pt idx="119">
                  <c:v>-24109557.7669641</c:v>
                </c:pt>
                <c:pt idx="120">
                  <c:v>-24208239.682476401</c:v>
                </c:pt>
                <c:pt idx="121">
                  <c:v>-24286438.529176299</c:v>
                </c:pt>
                <c:pt idx="122">
                  <c:v>-24666883.685304701</c:v>
                </c:pt>
                <c:pt idx="123">
                  <c:v>-24796530.0184047</c:v>
                </c:pt>
                <c:pt idx="124">
                  <c:v>-24903212.765736699</c:v>
                </c:pt>
                <c:pt idx="125">
                  <c:v>-25002143.3438945</c:v>
                </c:pt>
                <c:pt idx="126">
                  <c:v>-25096203.395496</c:v>
                </c:pt>
                <c:pt idx="127">
                  <c:v>-24666436.757527299</c:v>
                </c:pt>
                <c:pt idx="128">
                  <c:v>-24572403.299866099</c:v>
                </c:pt>
                <c:pt idx="129">
                  <c:v>-24509909.334387399</c:v>
                </c:pt>
                <c:pt idx="130">
                  <c:v>-24458420.375100501</c:v>
                </c:pt>
                <c:pt idx="131">
                  <c:v>-24413905.655105799</c:v>
                </c:pt>
                <c:pt idx="132">
                  <c:v>-25260641.0230266</c:v>
                </c:pt>
                <c:pt idx="133">
                  <c:v>-25493327.058087502</c:v>
                </c:pt>
                <c:pt idx="134">
                  <c:v>-25672400.705159701</c:v>
                </c:pt>
                <c:pt idx="135">
                  <c:v>-25834990.401817799</c:v>
                </c:pt>
                <c:pt idx="136">
                  <c:v>-25988799.908615898</c:v>
                </c:pt>
                <c:pt idx="137">
                  <c:v>-23896592.750598799</c:v>
                </c:pt>
                <c:pt idx="138">
                  <c:v>-23351382.3004671</c:v>
                </c:pt>
                <c:pt idx="139">
                  <c:v>-22944518.9481625</c:v>
                </c:pt>
                <c:pt idx="140">
                  <c:v>-22582185.5431973</c:v>
                </c:pt>
                <c:pt idx="141">
                  <c:v>-22245511.642274499</c:v>
                </c:pt>
                <c:pt idx="142">
                  <c:v>-21960746.523201901</c:v>
                </c:pt>
                <c:pt idx="143">
                  <c:v>-21766584.9302742</c:v>
                </c:pt>
                <c:pt idx="144">
                  <c:v>-21572012.4666746</c:v>
                </c:pt>
                <c:pt idx="145">
                  <c:v>-21371271.294794202</c:v>
                </c:pt>
                <c:pt idx="146">
                  <c:v>-21163771.9986539</c:v>
                </c:pt>
                <c:pt idx="147">
                  <c:v>-22379579.621466201</c:v>
                </c:pt>
                <c:pt idx="148">
                  <c:v>-22673797.8695939</c:v>
                </c:pt>
                <c:pt idx="149">
                  <c:v>-22875398.170572501</c:v>
                </c:pt>
                <c:pt idx="150">
                  <c:v>-23041037.707502201</c:v>
                </c:pt>
                <c:pt idx="151">
                  <c:v>-23182810.1119489</c:v>
                </c:pt>
                <c:pt idx="152">
                  <c:v>-23342117.001171999</c:v>
                </c:pt>
                <c:pt idx="153">
                  <c:v>-23432229.842646901</c:v>
                </c:pt>
                <c:pt idx="154">
                  <c:v>-23516967.921834301</c:v>
                </c:pt>
                <c:pt idx="155">
                  <c:v>-23600396.478246801</c:v>
                </c:pt>
                <c:pt idx="156">
                  <c:v>-23683060.182176601</c:v>
                </c:pt>
                <c:pt idx="157">
                  <c:v>-23318826.119245</c:v>
                </c:pt>
                <c:pt idx="158">
                  <c:v>-23243497.481118701</c:v>
                </c:pt>
                <c:pt idx="159">
                  <c:v>-23195369.655551899</c:v>
                </c:pt>
                <c:pt idx="160">
                  <c:v>-23157134.228881899</c:v>
                </c:pt>
                <c:pt idx="161">
                  <c:v>-23125010.3068715</c:v>
                </c:pt>
                <c:pt idx="162">
                  <c:v>-25546972.188067101</c:v>
                </c:pt>
                <c:pt idx="163">
                  <c:v>-26267832.562765699</c:v>
                </c:pt>
                <c:pt idx="164">
                  <c:v>-26837187.297988601</c:v>
                </c:pt>
                <c:pt idx="165">
                  <c:v>-27365498.9006714</c:v>
                </c:pt>
                <c:pt idx="166">
                  <c:v>-27875786.082740702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CF65-46A3-AAD4-985EC4D5B968}"/>
            </c:ext>
          </c:extLst>
        </c:ser>
        <c:ser>
          <c:idx val="10"/>
          <c:order val="10"/>
          <c:tx>
            <c:strRef>
              <c:f>Rates!$AC$1</c:f>
              <c:strCache>
                <c:ptCount val="1"/>
                <c:pt idx="0">
                  <c:v>EVT-OUT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Rates!$A$2:$A$168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Rates!$AC$2:$AC$168</c:f>
              <c:numCache>
                <c:formatCode>0.000E+00</c:formatCode>
                <c:ptCount val="167"/>
                <c:pt idx="0">
                  <c:v>-25052848.422248501</c:v>
                </c:pt>
                <c:pt idx="1">
                  <c:v>-25050796.720988099</c:v>
                </c:pt>
                <c:pt idx="2">
                  <c:v>-25047935.660209201</c:v>
                </c:pt>
                <c:pt idx="3">
                  <c:v>-25043958.879888099</c:v>
                </c:pt>
                <c:pt idx="4">
                  <c:v>-25039080.266016901</c:v>
                </c:pt>
                <c:pt idx="5">
                  <c:v>-25033154.814298701</c:v>
                </c:pt>
                <c:pt idx="6">
                  <c:v>-24943261.548301399</c:v>
                </c:pt>
                <c:pt idx="7">
                  <c:v>-24855140.535567001</c:v>
                </c:pt>
                <c:pt idx="8">
                  <c:v>-24765737.179156199</c:v>
                </c:pt>
                <c:pt idx="9">
                  <c:v>-24675126.770388201</c:v>
                </c:pt>
                <c:pt idx="10">
                  <c:v>-24583948.699518099</c:v>
                </c:pt>
                <c:pt idx="11">
                  <c:v>-24589485.5195609</c:v>
                </c:pt>
                <c:pt idx="12">
                  <c:v>-24591134.640098099</c:v>
                </c:pt>
                <c:pt idx="13">
                  <c:v>-24590092.805059601</c:v>
                </c:pt>
                <c:pt idx="14">
                  <c:v>-24586384.666089602</c:v>
                </c:pt>
                <c:pt idx="15">
                  <c:v>-24580056.576328799</c:v>
                </c:pt>
                <c:pt idx="16">
                  <c:v>-24617476.5235359</c:v>
                </c:pt>
                <c:pt idx="17">
                  <c:v>-24653632.895216901</c:v>
                </c:pt>
                <c:pt idx="18">
                  <c:v>-24689741.478556901</c:v>
                </c:pt>
                <c:pt idx="19">
                  <c:v>-24725578.185700901</c:v>
                </c:pt>
                <c:pt idx="20">
                  <c:v>-24760836.1630692</c:v>
                </c:pt>
                <c:pt idx="21">
                  <c:v>-24740201.653699901</c:v>
                </c:pt>
                <c:pt idx="22">
                  <c:v>-24721495.295607001</c:v>
                </c:pt>
                <c:pt idx="23">
                  <c:v>-24703449.801720299</c:v>
                </c:pt>
                <c:pt idx="24">
                  <c:v>-24685870.6280795</c:v>
                </c:pt>
                <c:pt idx="25">
                  <c:v>-24668749.039611399</c:v>
                </c:pt>
                <c:pt idx="26">
                  <c:v>-24369298.196197402</c:v>
                </c:pt>
                <c:pt idx="27">
                  <c:v>-24077418.029197399</c:v>
                </c:pt>
                <c:pt idx="28">
                  <c:v>-23783804.1488357</c:v>
                </c:pt>
                <c:pt idx="29">
                  <c:v>-23489047.5023586</c:v>
                </c:pt>
                <c:pt idx="30">
                  <c:v>-23195291.7086774</c:v>
                </c:pt>
                <c:pt idx="31">
                  <c:v>-23434027.562255699</c:v>
                </c:pt>
                <c:pt idx="32">
                  <c:v>-23659733.1787575</c:v>
                </c:pt>
                <c:pt idx="33">
                  <c:v>-23879721.6451279</c:v>
                </c:pt>
                <c:pt idx="34">
                  <c:v>-24093614.823862001</c:v>
                </c:pt>
                <c:pt idx="35">
                  <c:v>-24300236.4852015</c:v>
                </c:pt>
                <c:pt idx="36">
                  <c:v>-24479899.559859201</c:v>
                </c:pt>
                <c:pt idx="37">
                  <c:v>-24665276.531869501</c:v>
                </c:pt>
                <c:pt idx="38">
                  <c:v>-24858435.588244699</c:v>
                </c:pt>
                <c:pt idx="39">
                  <c:v>-25057347.115812499</c:v>
                </c:pt>
                <c:pt idx="40">
                  <c:v>-25260159.463270999</c:v>
                </c:pt>
                <c:pt idx="41">
                  <c:v>-25528196.187034499</c:v>
                </c:pt>
                <c:pt idx="42">
                  <c:v>-25804243.019623499</c:v>
                </c:pt>
                <c:pt idx="43">
                  <c:v>-26093192.979488999</c:v>
                </c:pt>
                <c:pt idx="44">
                  <c:v>-26393400.7298203</c:v>
                </c:pt>
                <c:pt idx="45">
                  <c:v>-26703375.265285499</c:v>
                </c:pt>
                <c:pt idx="46">
                  <c:v>-26556524.330871899</c:v>
                </c:pt>
                <c:pt idx="47">
                  <c:v>-26431437.3426883</c:v>
                </c:pt>
                <c:pt idx="48">
                  <c:v>-26317954.7415209</c:v>
                </c:pt>
                <c:pt idx="49">
                  <c:v>-26216780.2150576</c:v>
                </c:pt>
                <c:pt idx="50">
                  <c:v>-26129231.892814402</c:v>
                </c:pt>
                <c:pt idx="51">
                  <c:v>-26012311.831031099</c:v>
                </c:pt>
                <c:pt idx="52">
                  <c:v>-25898548.4676576</c:v>
                </c:pt>
                <c:pt idx="53">
                  <c:v>-25786039.637285002</c:v>
                </c:pt>
                <c:pt idx="54">
                  <c:v>-25675818.348122202</c:v>
                </c:pt>
                <c:pt idx="55">
                  <c:v>-25569445.6520041</c:v>
                </c:pt>
                <c:pt idx="56">
                  <c:v>-25725228.456186298</c:v>
                </c:pt>
                <c:pt idx="57">
                  <c:v>-25874266.2025952</c:v>
                </c:pt>
                <c:pt idx="58">
                  <c:v>-26021883.815579198</c:v>
                </c:pt>
                <c:pt idx="59">
                  <c:v>-26169548.270849202</c:v>
                </c:pt>
                <c:pt idx="60">
                  <c:v>-26316538.839672498</c:v>
                </c:pt>
                <c:pt idx="61">
                  <c:v>-26098793.552507699</c:v>
                </c:pt>
                <c:pt idx="62">
                  <c:v>-25894117.5797082</c:v>
                </c:pt>
                <c:pt idx="63">
                  <c:v>-25693463.216471601</c:v>
                </c:pt>
                <c:pt idx="64">
                  <c:v>-25496780.009136401</c:v>
                </c:pt>
                <c:pt idx="65">
                  <c:v>-25305506.526380099</c:v>
                </c:pt>
                <c:pt idx="66">
                  <c:v>-25132462.259567998</c:v>
                </c:pt>
                <c:pt idx="67">
                  <c:v>-24955834.435426101</c:v>
                </c:pt>
                <c:pt idx="68">
                  <c:v>-24773952.1097835</c:v>
                </c:pt>
                <c:pt idx="69">
                  <c:v>-24588254.109979302</c:v>
                </c:pt>
                <c:pt idx="70">
                  <c:v>-24400776.723056</c:v>
                </c:pt>
                <c:pt idx="71">
                  <c:v>-24678653.292164799</c:v>
                </c:pt>
                <c:pt idx="72">
                  <c:v>-24943683.485056199</c:v>
                </c:pt>
                <c:pt idx="73">
                  <c:v>-25205160.2812333</c:v>
                </c:pt>
                <c:pt idx="74">
                  <c:v>-25463738.310811501</c:v>
                </c:pt>
                <c:pt idx="75">
                  <c:v>-25716764.1702068</c:v>
                </c:pt>
                <c:pt idx="76">
                  <c:v>-25731907.9701817</c:v>
                </c:pt>
                <c:pt idx="77">
                  <c:v>-25758693.1781528</c:v>
                </c:pt>
                <c:pt idx="78">
                  <c:v>-25792934.931696001</c:v>
                </c:pt>
                <c:pt idx="79">
                  <c:v>-25833618.166249201</c:v>
                </c:pt>
                <c:pt idx="80">
                  <c:v>-25880023.7255028</c:v>
                </c:pt>
                <c:pt idx="81">
                  <c:v>-25610970.060210802</c:v>
                </c:pt>
                <c:pt idx="82">
                  <c:v>-25355021.632771201</c:v>
                </c:pt>
                <c:pt idx="83">
                  <c:v>-25102013.5910483</c:v>
                </c:pt>
                <c:pt idx="84">
                  <c:v>-24852734.220919099</c:v>
                </c:pt>
                <c:pt idx="85">
                  <c:v>-24609656.814932201</c:v>
                </c:pt>
                <c:pt idx="86">
                  <c:v>-24724519.561544899</c:v>
                </c:pt>
                <c:pt idx="87">
                  <c:v>-24834353.1466894</c:v>
                </c:pt>
                <c:pt idx="88">
                  <c:v>-24945175.787858199</c:v>
                </c:pt>
                <c:pt idx="89">
                  <c:v>-25057490.201030999</c:v>
                </c:pt>
                <c:pt idx="90">
                  <c:v>-25170981.220076598</c:v>
                </c:pt>
                <c:pt idx="91">
                  <c:v>-25285440.825614698</c:v>
                </c:pt>
                <c:pt idx="92">
                  <c:v>-25597382.0644968</c:v>
                </c:pt>
                <c:pt idx="93">
                  <c:v>-25910982.686995599</c:v>
                </c:pt>
                <c:pt idx="94">
                  <c:v>-26234058.297614899</c:v>
                </c:pt>
                <c:pt idx="95">
                  <c:v>-26565588.807050701</c:v>
                </c:pt>
                <c:pt idx="96">
                  <c:v>-26902520.538103301</c:v>
                </c:pt>
                <c:pt idx="97">
                  <c:v>-26851239.3594536</c:v>
                </c:pt>
                <c:pt idx="98">
                  <c:v>-26819890.904590201</c:v>
                </c:pt>
                <c:pt idx="99">
                  <c:v>-26800762.758969199</c:v>
                </c:pt>
                <c:pt idx="100">
                  <c:v>-26793591.930308498</c:v>
                </c:pt>
                <c:pt idx="101">
                  <c:v>-26799183.388373099</c:v>
                </c:pt>
                <c:pt idx="102">
                  <c:v>-26569294.4684956</c:v>
                </c:pt>
                <c:pt idx="103">
                  <c:v>-26349980.833246801</c:v>
                </c:pt>
                <c:pt idx="104">
                  <c:v>-26133907.3284343</c:v>
                </c:pt>
                <c:pt idx="105">
                  <c:v>-25922122.1331563</c:v>
                </c:pt>
                <c:pt idx="106">
                  <c:v>-25716630.835722301</c:v>
                </c:pt>
                <c:pt idx="107">
                  <c:v>-26042118.390386902</c:v>
                </c:pt>
                <c:pt idx="108">
                  <c:v>-26356000.4235701</c:v>
                </c:pt>
                <c:pt idx="109">
                  <c:v>-26667926.377664499</c:v>
                </c:pt>
                <c:pt idx="110">
                  <c:v>-26979303.437747799</c:v>
                </c:pt>
                <c:pt idx="111">
                  <c:v>-27287648.068800099</c:v>
                </c:pt>
                <c:pt idx="112">
                  <c:v>-26757711.0513888</c:v>
                </c:pt>
                <c:pt idx="113">
                  <c:v>-26261844.1511872</c:v>
                </c:pt>
                <c:pt idx="114">
                  <c:v>-25774337.356842902</c:v>
                </c:pt>
                <c:pt idx="115">
                  <c:v>-25295825.868968301</c:v>
                </c:pt>
                <c:pt idx="116">
                  <c:v>-24830040.964658801</c:v>
                </c:pt>
                <c:pt idx="117">
                  <c:v>-24959448.258684602</c:v>
                </c:pt>
                <c:pt idx="118">
                  <c:v>-25069424.293106899</c:v>
                </c:pt>
                <c:pt idx="119">
                  <c:v>-25169538.0313893</c:v>
                </c:pt>
                <c:pt idx="120">
                  <c:v>-25259669.250362501</c:v>
                </c:pt>
                <c:pt idx="121">
                  <c:v>-25340678.467486601</c:v>
                </c:pt>
                <c:pt idx="122">
                  <c:v>-25461361.916032899</c:v>
                </c:pt>
                <c:pt idx="123">
                  <c:v>-25580845.682126999</c:v>
                </c:pt>
                <c:pt idx="124">
                  <c:v>-25700504.968608402</c:v>
                </c:pt>
                <c:pt idx="125">
                  <c:v>-25818691.401141901</c:v>
                </c:pt>
                <c:pt idx="126">
                  <c:v>-25933994.223395001</c:v>
                </c:pt>
                <c:pt idx="127">
                  <c:v>-25866405.256120998</c:v>
                </c:pt>
                <c:pt idx="128">
                  <c:v>-25805114.977225602</c:v>
                </c:pt>
                <c:pt idx="129">
                  <c:v>-25745869.947027698</c:v>
                </c:pt>
                <c:pt idx="130">
                  <c:v>-25688465.283846401</c:v>
                </c:pt>
                <c:pt idx="131">
                  <c:v>-25633280.539608601</c:v>
                </c:pt>
                <c:pt idx="132">
                  <c:v>-25828937.216388401</c:v>
                </c:pt>
                <c:pt idx="133">
                  <c:v>-26017302.340897098</c:v>
                </c:pt>
                <c:pt idx="134">
                  <c:v>-26206730.514209099</c:v>
                </c:pt>
                <c:pt idx="135">
                  <c:v>-26398523.3670124</c:v>
                </c:pt>
                <c:pt idx="136">
                  <c:v>-26590633.9123118</c:v>
                </c:pt>
                <c:pt idx="137">
                  <c:v>-26125108.926375199</c:v>
                </c:pt>
                <c:pt idx="138">
                  <c:v>-25686983.8372656</c:v>
                </c:pt>
                <c:pt idx="139">
                  <c:v>-25254194.205213901</c:v>
                </c:pt>
                <c:pt idx="140">
                  <c:v>-24827461.770886499</c:v>
                </c:pt>
                <c:pt idx="141">
                  <c:v>-24410433.064317301</c:v>
                </c:pt>
                <c:pt idx="142">
                  <c:v>-24190328.304589801</c:v>
                </c:pt>
                <c:pt idx="143">
                  <c:v>-23957965.905055098</c:v>
                </c:pt>
                <c:pt idx="144">
                  <c:v>-23713952.6662017</c:v>
                </c:pt>
                <c:pt idx="145">
                  <c:v>-23459933.849095501</c:v>
                </c:pt>
                <c:pt idx="146">
                  <c:v>-23196498.412294101</c:v>
                </c:pt>
                <c:pt idx="147">
                  <c:v>-23412793.884172499</c:v>
                </c:pt>
                <c:pt idx="148">
                  <c:v>-23614300.409150101</c:v>
                </c:pt>
                <c:pt idx="149">
                  <c:v>-23807237.561200298</c:v>
                </c:pt>
                <c:pt idx="150">
                  <c:v>-23991081.261998001</c:v>
                </c:pt>
                <c:pt idx="151">
                  <c:v>-24164341.870714098</c:v>
                </c:pt>
                <c:pt idx="152">
                  <c:v>-24264859.082357101</c:v>
                </c:pt>
                <c:pt idx="153">
                  <c:v>-24368362.1470991</c:v>
                </c:pt>
                <c:pt idx="154">
                  <c:v>-24474395.265787002</c:v>
                </c:pt>
                <c:pt idx="155">
                  <c:v>-24582084.961288601</c:v>
                </c:pt>
                <c:pt idx="156">
                  <c:v>-24690486.602252901</c:v>
                </c:pt>
                <c:pt idx="157">
                  <c:v>-24637731.350655898</c:v>
                </c:pt>
                <c:pt idx="158">
                  <c:v>-24591638.794020198</c:v>
                </c:pt>
                <c:pt idx="159">
                  <c:v>-24548535.4274882</c:v>
                </c:pt>
                <c:pt idx="160">
                  <c:v>-24507856.190054402</c:v>
                </c:pt>
                <c:pt idx="161">
                  <c:v>-24469571.555069201</c:v>
                </c:pt>
                <c:pt idx="162">
                  <c:v>-25047146.167189199</c:v>
                </c:pt>
                <c:pt idx="163">
                  <c:v>-25618387.931490999</c:v>
                </c:pt>
                <c:pt idx="164">
                  <c:v>-26199598.683560502</c:v>
                </c:pt>
                <c:pt idx="165">
                  <c:v>-26790329.893172301</c:v>
                </c:pt>
                <c:pt idx="166">
                  <c:v>-27385247.250047799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CF65-46A3-AAD4-985EC4D5B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187896"/>
        <c:axId val="127293176"/>
      </c:scatterChart>
      <c:valAx>
        <c:axId val="127187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93176"/>
        <c:crosses val="autoZero"/>
        <c:crossBetween val="midCat"/>
      </c:valAx>
      <c:valAx>
        <c:axId val="127293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187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Cumulative!$E$1</c:f>
              <c:strCache>
                <c:ptCount val="1"/>
                <c:pt idx="0">
                  <c:v>STO-SS-IN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Cumulative!$E$2:$E$168</c:f>
              <c:numCache>
                <c:formatCode>0.000E+00</c:formatCode>
                <c:ptCount val="167"/>
                <c:pt idx="0">
                  <c:v>0</c:v>
                </c:pt>
                <c:pt idx="1">
                  <c:v>100069663.26010747</c:v>
                </c:pt>
                <c:pt idx="2">
                  <c:v>194328094.21757454</c:v>
                </c:pt>
                <c:pt idx="3">
                  <c:v>286518263.92616796</c:v>
                </c:pt>
                <c:pt idx="4">
                  <c:v>377343967.51443154</c:v>
                </c:pt>
                <c:pt idx="5">
                  <c:v>466824465.34834826</c:v>
                </c:pt>
                <c:pt idx="6">
                  <c:v>561287781.2755959</c:v>
                </c:pt>
                <c:pt idx="7">
                  <c:v>650021172.66370106</c:v>
                </c:pt>
                <c:pt idx="8">
                  <c:v>735346417.10634649</c:v>
                </c:pt>
                <c:pt idx="9">
                  <c:v>817758897.8409524</c:v>
                </c:pt>
                <c:pt idx="10">
                  <c:v>897648660.06868792</c:v>
                </c:pt>
                <c:pt idx="11">
                  <c:v>937223925.17312384</c:v>
                </c:pt>
                <c:pt idx="12">
                  <c:v>975446915.44318283</c:v>
                </c:pt>
                <c:pt idx="13">
                  <c:v>1013847107.8890858</c:v>
                </c:pt>
                <c:pt idx="14">
                  <c:v>1053079527.7908765</c:v>
                </c:pt>
                <c:pt idx="15">
                  <c:v>1093086366.4590437</c:v>
                </c:pt>
                <c:pt idx="16">
                  <c:v>1108866804.2639539</c:v>
                </c:pt>
                <c:pt idx="17">
                  <c:v>1122577189.4944427</c:v>
                </c:pt>
                <c:pt idx="18">
                  <c:v>1135777562.3360548</c:v>
                </c:pt>
                <c:pt idx="19">
                  <c:v>1148920776.5208659</c:v>
                </c:pt>
                <c:pt idx="20">
                  <c:v>1162166971.3273525</c:v>
                </c:pt>
                <c:pt idx="21">
                  <c:v>1211615999.0157421</c:v>
                </c:pt>
                <c:pt idx="22">
                  <c:v>1261626086.6665266</c:v>
                </c:pt>
                <c:pt idx="23">
                  <c:v>1313737392.2486081</c:v>
                </c:pt>
                <c:pt idx="24">
                  <c:v>1368145180.009779</c:v>
                </c:pt>
                <c:pt idx="25">
                  <c:v>1424716423.003562</c:v>
                </c:pt>
                <c:pt idx="26">
                  <c:v>1481802428.0420287</c:v>
                </c:pt>
                <c:pt idx="27">
                  <c:v>1533406557.7654023</c:v>
                </c:pt>
                <c:pt idx="28">
                  <c:v>1584425557.1334274</c:v>
                </c:pt>
                <c:pt idx="29">
                  <c:v>1635493747.1168354</c:v>
                </c:pt>
                <c:pt idx="30">
                  <c:v>1686919742.1011367</c:v>
                </c:pt>
                <c:pt idx="31">
                  <c:v>1708849050.3001213</c:v>
                </c:pt>
                <c:pt idx="32">
                  <c:v>1730233511.6152008</c:v>
                </c:pt>
                <c:pt idx="33">
                  <c:v>1751799268.539381</c:v>
                </c:pt>
                <c:pt idx="34">
                  <c:v>1773575136.7340248</c:v>
                </c:pt>
                <c:pt idx="35">
                  <c:v>1795362719.4066348</c:v>
                </c:pt>
                <c:pt idx="36">
                  <c:v>1812017306.313163</c:v>
                </c:pt>
                <c:pt idx="37">
                  <c:v>1827175490.6448112</c:v>
                </c:pt>
                <c:pt idx="38">
                  <c:v>1841638432.6032557</c:v>
                </c:pt>
                <c:pt idx="39">
                  <c:v>1855537700.1418209</c:v>
                </c:pt>
                <c:pt idx="40">
                  <c:v>1868770648.2814903</c:v>
                </c:pt>
                <c:pt idx="41">
                  <c:v>1880667878.6809242</c:v>
                </c:pt>
                <c:pt idx="42">
                  <c:v>1887954157.3340738</c:v>
                </c:pt>
                <c:pt idx="43">
                  <c:v>1893032613.8228602</c:v>
                </c:pt>
                <c:pt idx="44">
                  <c:v>1896706081.0695732</c:v>
                </c:pt>
                <c:pt idx="45">
                  <c:v>1899497529.1965761</c:v>
                </c:pt>
                <c:pt idx="46">
                  <c:v>1929420410.2871673</c:v>
                </c:pt>
                <c:pt idx="47">
                  <c:v>1950075000.7307956</c:v>
                </c:pt>
                <c:pt idx="48">
                  <c:v>1967252223.5603759</c:v>
                </c:pt>
                <c:pt idx="49">
                  <c:v>1982148785.0955544</c:v>
                </c:pt>
                <c:pt idx="50">
                  <c:v>1995137865.9018066</c:v>
                </c:pt>
                <c:pt idx="51">
                  <c:v>2011674697.5558751</c:v>
                </c:pt>
                <c:pt idx="52">
                  <c:v>2024567318.4867175</c:v>
                </c:pt>
                <c:pt idx="53">
                  <c:v>2035956769.3994088</c:v>
                </c:pt>
                <c:pt idx="54">
                  <c:v>2046264562.8537333</c:v>
                </c:pt>
                <c:pt idx="55">
                  <c:v>2055593749.7671232</c:v>
                </c:pt>
                <c:pt idx="56">
                  <c:v>2081761999.3424487</c:v>
                </c:pt>
                <c:pt idx="57">
                  <c:v>2104818033.4056952</c:v>
                </c:pt>
                <c:pt idx="58">
                  <c:v>2126412037.8603718</c:v>
                </c:pt>
                <c:pt idx="59">
                  <c:v>2147030648.9266489</c:v>
                </c:pt>
                <c:pt idx="60">
                  <c:v>2166758258.3813772</c:v>
                </c:pt>
                <c:pt idx="61">
                  <c:v>2214597254.1840668</c:v>
                </c:pt>
                <c:pt idx="62">
                  <c:v>2255966473.2918801</c:v>
                </c:pt>
                <c:pt idx="63">
                  <c:v>2296616938.96948</c:v>
                </c:pt>
                <c:pt idx="64">
                  <c:v>2338111194.8027358</c:v>
                </c:pt>
                <c:pt idx="65">
                  <c:v>2381172473.8408585</c:v>
                </c:pt>
                <c:pt idx="66">
                  <c:v>2400238951.6683197</c:v>
                </c:pt>
                <c:pt idx="67">
                  <c:v>2417156594.8158956</c:v>
                </c:pt>
                <c:pt idx="68">
                  <c:v>2434848882.5315285</c:v>
                </c:pt>
                <c:pt idx="69">
                  <c:v>2454199294.6198215</c:v>
                </c:pt>
                <c:pt idx="70">
                  <c:v>2475689771.0393648</c:v>
                </c:pt>
                <c:pt idx="71">
                  <c:v>2525610864.1005826</c:v>
                </c:pt>
                <c:pt idx="72">
                  <c:v>2570789483.9043946</c:v>
                </c:pt>
                <c:pt idx="73">
                  <c:v>2615030362.166317</c:v>
                </c:pt>
                <c:pt idx="74">
                  <c:v>2659726825.4553065</c:v>
                </c:pt>
                <c:pt idx="75">
                  <c:v>2705497965.8945065</c:v>
                </c:pt>
                <c:pt idx="76">
                  <c:v>2722500087.0304084</c:v>
                </c:pt>
                <c:pt idx="77">
                  <c:v>2735006421.5509915</c:v>
                </c:pt>
                <c:pt idx="78">
                  <c:v>2745756762.3069305</c:v>
                </c:pt>
                <c:pt idx="79">
                  <c:v>2755489304.183578</c:v>
                </c:pt>
                <c:pt idx="80">
                  <c:v>2764436878.6611772</c:v>
                </c:pt>
                <c:pt idx="81">
                  <c:v>2803131415.4779258</c:v>
                </c:pt>
                <c:pt idx="82">
                  <c:v>2832340823.7019687</c:v>
                </c:pt>
                <c:pt idx="83">
                  <c:v>2859116665.7803936</c:v>
                </c:pt>
                <c:pt idx="84">
                  <c:v>2885056929.2407727</c:v>
                </c:pt>
                <c:pt idx="85">
                  <c:v>2910849445.2854939</c:v>
                </c:pt>
                <c:pt idx="86">
                  <c:v>2915027179.5656829</c:v>
                </c:pt>
                <c:pt idx="87">
                  <c:v>2917318052.451263</c:v>
                </c:pt>
                <c:pt idx="88">
                  <c:v>2918890849.4944735</c:v>
                </c:pt>
                <c:pt idx="89">
                  <c:v>2920140153.0451193</c:v>
                </c:pt>
                <c:pt idx="90">
                  <c:v>2921242704.7722902</c:v>
                </c:pt>
                <c:pt idx="91">
                  <c:v>2922284716.7853999</c:v>
                </c:pt>
                <c:pt idx="92">
                  <c:v>2949126498.0298314</c:v>
                </c:pt>
                <c:pt idx="93">
                  <c:v>2967412367.8552127</c:v>
                </c:pt>
                <c:pt idx="94">
                  <c:v>2981275421.0580864</c:v>
                </c:pt>
                <c:pt idx="95">
                  <c:v>2992172911.7105484</c:v>
                </c:pt>
                <c:pt idx="96">
                  <c:v>3000615143.6391187</c:v>
                </c:pt>
                <c:pt idx="97">
                  <c:v>3030481998.8806167</c:v>
                </c:pt>
                <c:pt idx="98">
                  <c:v>3052070186.3243966</c:v>
                </c:pt>
                <c:pt idx="99">
                  <c:v>3070662123.2691064</c:v>
                </c:pt>
                <c:pt idx="100">
                  <c:v>3087205926.2567902</c:v>
                </c:pt>
                <c:pt idx="101">
                  <c:v>3101935543.6600366</c:v>
                </c:pt>
                <c:pt idx="102">
                  <c:v>3171842424.1258941</c:v>
                </c:pt>
                <c:pt idx="103">
                  <c:v>3228625319.7089252</c:v>
                </c:pt>
                <c:pt idx="104">
                  <c:v>3278660774.5621486</c:v>
                </c:pt>
                <c:pt idx="105">
                  <c:v>3323332648.8695235</c:v>
                </c:pt>
                <c:pt idx="106">
                  <c:v>3363067355.677598</c:v>
                </c:pt>
                <c:pt idx="107">
                  <c:v>3390364608.0569892</c:v>
                </c:pt>
                <c:pt idx="108">
                  <c:v>3412846602.9063191</c:v>
                </c:pt>
                <c:pt idx="109">
                  <c:v>3432338941.3420439</c:v>
                </c:pt>
                <c:pt idx="110">
                  <c:v>3449199589.6581798</c:v>
                </c:pt>
                <c:pt idx="111">
                  <c:v>3463479999.2602382</c:v>
                </c:pt>
                <c:pt idx="112">
                  <c:v>3512790729.6952868</c:v>
                </c:pt>
                <c:pt idx="113">
                  <c:v>3547752916.1218004</c:v>
                </c:pt>
                <c:pt idx="114">
                  <c:v>3579629501.5989904</c:v>
                </c:pt>
                <c:pt idx="115">
                  <c:v>3610572048.3269172</c:v>
                </c:pt>
                <c:pt idx="116">
                  <c:v>3641184831.3928385</c:v>
                </c:pt>
                <c:pt idx="117">
                  <c:v>3645365493.0342727</c:v>
                </c:pt>
                <c:pt idx="118">
                  <c:v>3648871633.2580419</c:v>
                </c:pt>
                <c:pt idx="119">
                  <c:v>3652264121.0951047</c:v>
                </c:pt>
                <c:pt idx="120">
                  <c:v>3655767727.2484012</c:v>
                </c:pt>
                <c:pt idx="121">
                  <c:v>3659455233.1924486</c:v>
                </c:pt>
                <c:pt idx="122">
                  <c:v>3743944135.8090038</c:v>
                </c:pt>
                <c:pt idx="123">
                  <c:v>3814732113.5429502</c:v>
                </c:pt>
                <c:pt idx="124">
                  <c:v>3879476582.4126487</c:v>
                </c:pt>
                <c:pt idx="125">
                  <c:v>3939970154.388833</c:v>
                </c:pt>
                <c:pt idx="126">
                  <c:v>3996418302.488307</c:v>
                </c:pt>
                <c:pt idx="127">
                  <c:v>4043590746.1111255</c:v>
                </c:pt>
                <c:pt idx="128">
                  <c:v>4084710080.3360004</c:v>
                </c:pt>
                <c:pt idx="129">
                  <c:v>4122970177.8684869</c:v>
                </c:pt>
                <c:pt idx="130">
                  <c:v>4159230646.1215339</c:v>
                </c:pt>
                <c:pt idx="131">
                  <c:v>4193696678.7621722</c:v>
                </c:pt>
                <c:pt idx="132">
                  <c:v>4221258540.9974236</c:v>
                </c:pt>
                <c:pt idx="133">
                  <c:v>4243744126.749639</c:v>
                </c:pt>
                <c:pt idx="134">
                  <c:v>4263461102.2197604</c:v>
                </c:pt>
                <c:pt idx="135">
                  <c:v>4280875748.1108766</c:v>
                </c:pt>
                <c:pt idx="136">
                  <c:v>4296036891.4915962</c:v>
                </c:pt>
                <c:pt idx="137">
                  <c:v>4363412305.2327147</c:v>
                </c:pt>
                <c:pt idx="138">
                  <c:v>4415594958.0368099</c:v>
                </c:pt>
                <c:pt idx="139">
                  <c:v>4463652488.027914</c:v>
                </c:pt>
                <c:pt idx="140">
                  <c:v>4509780565.581213</c:v>
                </c:pt>
                <c:pt idx="141">
                  <c:v>4554791856.9892607</c:v>
                </c:pt>
                <c:pt idx="142">
                  <c:v>4614023653.0684109</c:v>
                </c:pt>
                <c:pt idx="143">
                  <c:v>4674334720.8611441</c:v>
                </c:pt>
                <c:pt idx="144">
                  <c:v>4737267478.1794319</c:v>
                </c:pt>
                <c:pt idx="145">
                  <c:v>4803172796.3598347</c:v>
                </c:pt>
                <c:pt idx="146">
                  <c:v>4872007034.352623</c:v>
                </c:pt>
                <c:pt idx="147">
                  <c:v>4892666179.6142502</c:v>
                </c:pt>
                <c:pt idx="148">
                  <c:v>4910653574.5763445</c:v>
                </c:pt>
                <c:pt idx="149">
                  <c:v>4927519325.0117445</c:v>
                </c:pt>
                <c:pt idx="150">
                  <c:v>4943725749.0453978</c:v>
                </c:pt>
                <c:pt idx="151">
                  <c:v>4959431745.6721973</c:v>
                </c:pt>
                <c:pt idx="152">
                  <c:v>4966722928.8049574</c:v>
                </c:pt>
                <c:pt idx="153">
                  <c:v>4973056640.8282528</c:v>
                </c:pt>
                <c:pt idx="154">
                  <c:v>4979327933.3220062</c:v>
                </c:pt>
                <c:pt idx="155">
                  <c:v>4985804131.9262362</c:v>
                </c:pt>
                <c:pt idx="156">
                  <c:v>4992640985.5585699</c:v>
                </c:pt>
                <c:pt idx="157">
                  <c:v>5015944926.491538</c:v>
                </c:pt>
                <c:pt idx="158">
                  <c:v>5035545505.2411642</c:v>
                </c:pt>
                <c:pt idx="159">
                  <c:v>5054042339.7560549</c:v>
                </c:pt>
                <c:pt idx="160">
                  <c:v>5071675108.6128206</c:v>
                </c:pt>
                <c:pt idx="161">
                  <c:v>5087975885.6351795</c:v>
                </c:pt>
                <c:pt idx="162">
                  <c:v>5100243116.1772566</c:v>
                </c:pt>
                <c:pt idx="163">
                  <c:v>5109856432.0334415</c:v>
                </c:pt>
                <c:pt idx="164">
                  <c:v>5117971719.9877157</c:v>
                </c:pt>
                <c:pt idx="165">
                  <c:v>5124903916.7001677</c:v>
                </c:pt>
                <c:pt idx="166">
                  <c:v>5130627426.8156147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DE-49B6-8710-528CD5BCCDDB}"/>
            </c:ext>
          </c:extLst>
        </c:ser>
        <c:ser>
          <c:idx val="1"/>
          <c:order val="1"/>
          <c:tx>
            <c:strRef>
              <c:f>Cumulative!$F$1</c:f>
              <c:strCache>
                <c:ptCount val="1"/>
                <c:pt idx="0">
                  <c:v>STO-SY-IN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Cumulative!$F$2:$F$168</c:f>
              <c:numCache>
                <c:formatCode>0.000E+00</c:formatCode>
                <c:ptCount val="167"/>
                <c:pt idx="0">
                  <c:v>0</c:v>
                </c:pt>
                <c:pt idx="1">
                  <c:v>127603381.86319503</c:v>
                </c:pt>
                <c:pt idx="2">
                  <c:v>296713048.98126489</c:v>
                </c:pt>
                <c:pt idx="3">
                  <c:v>512912586.51235342</c:v>
                </c:pt>
                <c:pt idx="4">
                  <c:v>784597818.86801791</c:v>
                </c:pt>
                <c:pt idx="5">
                  <c:v>1121929362.6368897</c:v>
                </c:pt>
                <c:pt idx="6">
                  <c:v>1595425057.1980333</c:v>
                </c:pt>
                <c:pt idx="7">
                  <c:v>2160671969.8617449</c:v>
                </c:pt>
                <c:pt idx="8">
                  <c:v>2835713388.8893652</c:v>
                </c:pt>
                <c:pt idx="9">
                  <c:v>3640048067.0178099</c:v>
                </c:pt>
                <c:pt idx="10">
                  <c:v>4595586536.6784191</c:v>
                </c:pt>
                <c:pt idx="11">
                  <c:v>4932501380.8386631</c:v>
                </c:pt>
                <c:pt idx="12">
                  <c:v>5334308884.6270456</c:v>
                </c:pt>
                <c:pt idx="13">
                  <c:v>5814035703.1001158</c:v>
                </c:pt>
                <c:pt idx="14">
                  <c:v>6386332175.4642191</c:v>
                </c:pt>
                <c:pt idx="15">
                  <c:v>7067992732.5061617</c:v>
                </c:pt>
                <c:pt idx="16">
                  <c:v>7266331567.4889479</c:v>
                </c:pt>
                <c:pt idx="17">
                  <c:v>7494088354.7575035</c:v>
                </c:pt>
                <c:pt idx="18">
                  <c:v>7758128907.4905148</c:v>
                </c:pt>
                <c:pt idx="19">
                  <c:v>8065692584.7799244</c:v>
                </c:pt>
                <c:pt idx="20">
                  <c:v>8424948416.3233566</c:v>
                </c:pt>
                <c:pt idx="21">
                  <c:v>8659921744.4918995</c:v>
                </c:pt>
                <c:pt idx="22">
                  <c:v>8938033770.171032</c:v>
                </c:pt>
                <c:pt idx="23">
                  <c:v>9268094931.3543129</c:v>
                </c:pt>
                <c:pt idx="24">
                  <c:v>9659990013.3510895</c:v>
                </c:pt>
                <c:pt idx="25">
                  <c:v>10125225073.319599</c:v>
                </c:pt>
                <c:pt idx="26">
                  <c:v>11203949933.747499</c:v>
                </c:pt>
                <c:pt idx="27">
                  <c:v>12458181610.261856</c:v>
                </c:pt>
                <c:pt idx="28">
                  <c:v>13917593205.325033</c:v>
                </c:pt>
                <c:pt idx="29">
                  <c:v>15615838194.904196</c:v>
                </c:pt>
                <c:pt idx="30">
                  <c:v>17590893591.982826</c:v>
                </c:pt>
                <c:pt idx="31">
                  <c:v>17729319636.230434</c:v>
                </c:pt>
                <c:pt idx="32">
                  <c:v>17885457722.057888</c:v>
                </c:pt>
                <c:pt idx="33">
                  <c:v>18064486376.225685</c:v>
                </c:pt>
                <c:pt idx="34">
                  <c:v>18271138376.276924</c:v>
                </c:pt>
                <c:pt idx="35">
                  <c:v>18510802462.494518</c:v>
                </c:pt>
                <c:pt idx="36">
                  <c:v>18589285417.14394</c:v>
                </c:pt>
                <c:pt idx="37">
                  <c:v>18676813809.301533</c:v>
                </c:pt>
                <c:pt idx="38">
                  <c:v>18774317475.165413</c:v>
                </c:pt>
                <c:pt idx="39">
                  <c:v>18882653554.718037</c:v>
                </c:pt>
                <c:pt idx="40">
                  <c:v>19002881093.368855</c:v>
                </c:pt>
                <c:pt idx="41">
                  <c:v>19063325861.718979</c:v>
                </c:pt>
                <c:pt idx="42">
                  <c:v>19129687148.378441</c:v>
                </c:pt>
                <c:pt idx="43">
                  <c:v>19202442156.773808</c:v>
                </c:pt>
                <c:pt idx="44">
                  <c:v>19282606732.926735</c:v>
                </c:pt>
                <c:pt idx="45">
                  <c:v>19370922532.092823</c:v>
                </c:pt>
                <c:pt idx="46">
                  <c:v>19549225434.104759</c:v>
                </c:pt>
                <c:pt idx="47">
                  <c:v>19737438556.117924</c:v>
                </c:pt>
                <c:pt idx="48">
                  <c:v>19935839235.557121</c:v>
                </c:pt>
                <c:pt idx="49">
                  <c:v>20144802013.794621</c:v>
                </c:pt>
                <c:pt idx="50">
                  <c:v>20364814515.737286</c:v>
                </c:pt>
                <c:pt idx="51">
                  <c:v>20595318944.175621</c:v>
                </c:pt>
                <c:pt idx="52">
                  <c:v>20853647907.785236</c:v>
                </c:pt>
                <c:pt idx="53">
                  <c:v>21142462132.488007</c:v>
                </c:pt>
                <c:pt idx="54">
                  <c:v>21464485089.018311</c:v>
                </c:pt>
                <c:pt idx="55">
                  <c:v>21822439043.486465</c:v>
                </c:pt>
                <c:pt idx="56">
                  <c:v>21866334051.962288</c:v>
                </c:pt>
                <c:pt idx="57">
                  <c:v>21917704886.638027</c:v>
                </c:pt>
                <c:pt idx="58">
                  <c:v>21977441661.16143</c:v>
                </c:pt>
                <c:pt idx="59">
                  <c:v>22046609673.669422</c:v>
                </c:pt>
                <c:pt idx="60">
                  <c:v>22126348339.026764</c:v>
                </c:pt>
                <c:pt idx="61">
                  <c:v>22580772198.268993</c:v>
                </c:pt>
                <c:pt idx="62">
                  <c:v>23101547913.710098</c:v>
                </c:pt>
                <c:pt idx="63">
                  <c:v>23696321534.399296</c:v>
                </c:pt>
                <c:pt idx="64">
                  <c:v>24374896099.299809</c:v>
                </c:pt>
                <c:pt idx="65">
                  <c:v>25148239408.367039</c:v>
                </c:pt>
                <c:pt idx="66">
                  <c:v>25745451084.457199</c:v>
                </c:pt>
                <c:pt idx="67">
                  <c:v>26435202373.085487</c:v>
                </c:pt>
                <c:pt idx="68">
                  <c:v>27230378071.430237</c:v>
                </c:pt>
                <c:pt idx="69">
                  <c:v>28145606967.732479</c:v>
                </c:pt>
                <c:pt idx="70">
                  <c:v>29197219504.963749</c:v>
                </c:pt>
                <c:pt idx="71">
                  <c:v>29264395833.604324</c:v>
                </c:pt>
                <c:pt idx="72">
                  <c:v>29347357419.457901</c:v>
                </c:pt>
                <c:pt idx="73">
                  <c:v>29446618568.117664</c:v>
                </c:pt>
                <c:pt idx="74">
                  <c:v>29563972157.832344</c:v>
                </c:pt>
                <c:pt idx="75">
                  <c:v>29701925872.954758</c:v>
                </c:pt>
                <c:pt idx="76">
                  <c:v>29760432618.731525</c:v>
                </c:pt>
                <c:pt idx="77">
                  <c:v>29821850114.508438</c:v>
                </c:pt>
                <c:pt idx="78">
                  <c:v>29889461291.123146</c:v>
                </c:pt>
                <c:pt idx="79">
                  <c:v>29965232624.756432</c:v>
                </c:pt>
                <c:pt idx="80">
                  <c:v>30050864991.522541</c:v>
                </c:pt>
                <c:pt idx="81">
                  <c:v>30702526147.760517</c:v>
                </c:pt>
                <c:pt idx="82">
                  <c:v>31445563031.813004</c:v>
                </c:pt>
                <c:pt idx="83">
                  <c:v>32290413406.217979</c:v>
                </c:pt>
                <c:pt idx="84">
                  <c:v>33249698965.952114</c:v>
                </c:pt>
                <c:pt idx="85">
                  <c:v>34338568115.220898</c:v>
                </c:pt>
                <c:pt idx="86">
                  <c:v>34374820972.317169</c:v>
                </c:pt>
                <c:pt idx="87">
                  <c:v>34411766519.498726</c:v>
                </c:pt>
                <c:pt idx="88">
                  <c:v>34450439027.709755</c:v>
                </c:pt>
                <c:pt idx="89">
                  <c:v>34491365676.462944</c:v>
                </c:pt>
                <c:pt idx="90">
                  <c:v>34534879759.226532</c:v>
                </c:pt>
                <c:pt idx="91">
                  <c:v>34581076733.390816</c:v>
                </c:pt>
                <c:pt idx="92">
                  <c:v>34607420505.814392</c:v>
                </c:pt>
                <c:pt idx="93">
                  <c:v>34636304568.847549</c:v>
                </c:pt>
                <c:pt idx="94">
                  <c:v>34667737604.372574</c:v>
                </c:pt>
                <c:pt idx="95">
                  <c:v>34701982336.614365</c:v>
                </c:pt>
                <c:pt idx="96">
                  <c:v>34739251819.804314</c:v>
                </c:pt>
                <c:pt idx="97">
                  <c:v>34807890668.331612</c:v>
                </c:pt>
                <c:pt idx="98">
                  <c:v>34876855895.679878</c:v>
                </c:pt>
                <c:pt idx="99">
                  <c:v>34947425645.34285</c:v>
                </c:pt>
                <c:pt idx="100">
                  <c:v>35021034461.148209</c:v>
                </c:pt>
                <c:pt idx="101">
                  <c:v>35099418012.724579</c:v>
                </c:pt>
                <c:pt idx="102">
                  <c:v>35517835772.131805</c:v>
                </c:pt>
                <c:pt idx="103">
                  <c:v>35993598292.369682</c:v>
                </c:pt>
                <c:pt idx="104">
                  <c:v>36531518164.739113</c:v>
                </c:pt>
                <c:pt idx="105">
                  <c:v>37137748654.914032</c:v>
                </c:pt>
                <c:pt idx="106">
                  <c:v>37819314773.533684</c:v>
                </c:pt>
                <c:pt idx="107">
                  <c:v>37849322622.662064</c:v>
                </c:pt>
                <c:pt idx="108">
                  <c:v>37882474529.070633</c:v>
                </c:pt>
                <c:pt idx="109">
                  <c:v>37919566543.320015</c:v>
                </c:pt>
                <c:pt idx="110">
                  <c:v>37961098680.317169</c:v>
                </c:pt>
                <c:pt idx="111">
                  <c:v>38007536808.013008</c:v>
                </c:pt>
                <c:pt idx="112">
                  <c:v>39106814408.839264</c:v>
                </c:pt>
                <c:pt idx="113">
                  <c:v>40365706370.285828</c:v>
                </c:pt>
                <c:pt idx="114">
                  <c:v>41803044406.247185</c:v>
                </c:pt>
                <c:pt idx="115">
                  <c:v>43443327596.194031</c:v>
                </c:pt>
                <c:pt idx="116">
                  <c:v>45314105486.942368</c:v>
                </c:pt>
                <c:pt idx="117">
                  <c:v>45420111283.536629</c:v>
                </c:pt>
                <c:pt idx="118">
                  <c:v>45535240906.578339</c:v>
                </c:pt>
                <c:pt idx="119">
                  <c:v>45663796770.945068</c:v>
                </c:pt>
                <c:pt idx="120">
                  <c:v>45809189049.288116</c:v>
                </c:pt>
                <c:pt idx="121">
                  <c:v>45974741139.522156</c:v>
                </c:pt>
                <c:pt idx="122">
                  <c:v>46046041153.481209</c:v>
                </c:pt>
                <c:pt idx="123">
                  <c:v>46145430116.027763</c:v>
                </c:pt>
                <c:pt idx="124">
                  <c:v>46269107855.657494</c:v>
                </c:pt>
                <c:pt idx="125">
                  <c:v>46418264453.606232</c:v>
                </c:pt>
                <c:pt idx="126">
                  <c:v>46595714390.256844</c:v>
                </c:pt>
                <c:pt idx="127">
                  <c:v>46806749800.62912</c:v>
                </c:pt>
                <c:pt idx="128">
                  <c:v>47054613852.016251</c:v>
                </c:pt>
                <c:pt idx="129">
                  <c:v>47344516343.793411</c:v>
                </c:pt>
                <c:pt idx="130">
                  <c:v>47682752827.187828</c:v>
                </c:pt>
                <c:pt idx="131">
                  <c:v>48076634095.059975</c:v>
                </c:pt>
                <c:pt idx="132">
                  <c:v>48164107856.499283</c:v>
                </c:pt>
                <c:pt idx="133">
                  <c:v>48263486493.850677</c:v>
                </c:pt>
                <c:pt idx="134">
                  <c:v>48376889994.536285</c:v>
                </c:pt>
                <c:pt idx="135">
                  <c:v>48506429658.668167</c:v>
                </c:pt>
                <c:pt idx="136">
                  <c:v>48654316962.262672</c:v>
                </c:pt>
                <c:pt idx="137">
                  <c:v>49768650360.944405</c:v>
                </c:pt>
                <c:pt idx="138">
                  <c:v>51056936964.772339</c:v>
                </c:pt>
                <c:pt idx="139">
                  <c:v>52540639997.749619</c:v>
                </c:pt>
                <c:pt idx="140">
                  <c:v>54248119296.99865</c:v>
                </c:pt>
                <c:pt idx="141">
                  <c:v>56209558790.628479</c:v>
                </c:pt>
                <c:pt idx="142">
                  <c:v>57229294076.748207</c:v>
                </c:pt>
                <c:pt idx="143">
                  <c:v>58421181084.849754</c:v>
                </c:pt>
                <c:pt idx="144">
                  <c:v>59813853600.001221</c:v>
                </c:pt>
                <c:pt idx="145">
                  <c:v>61439557944.558998</c:v>
                </c:pt>
                <c:pt idx="146">
                  <c:v>63334878818.182037</c:v>
                </c:pt>
                <c:pt idx="147">
                  <c:v>63485793750.874443</c:v>
                </c:pt>
                <c:pt idx="148">
                  <c:v>63657341042.444153</c:v>
                </c:pt>
                <c:pt idx="149">
                  <c:v>63854537792.657112</c:v>
                </c:pt>
                <c:pt idx="150">
                  <c:v>64082363787.847244</c:v>
                </c:pt>
                <c:pt idx="151">
                  <c:v>64346622486.9645</c:v>
                </c:pt>
                <c:pt idx="152">
                  <c:v>64453289788.403412</c:v>
                </c:pt>
                <c:pt idx="153">
                  <c:v>64578639058.558212</c:v>
                </c:pt>
                <c:pt idx="154">
                  <c:v>64725877520.196587</c:v>
                </c:pt>
                <c:pt idx="155">
                  <c:v>64898664535.569878</c:v>
                </c:pt>
                <c:pt idx="156">
                  <c:v>65101255118.177933</c:v>
                </c:pt>
                <c:pt idx="157">
                  <c:v>65351241116.962471</c:v>
                </c:pt>
                <c:pt idx="158">
                  <c:v>65639196619.756943</c:v>
                </c:pt>
                <c:pt idx="159">
                  <c:v>65972714621.09272</c:v>
                </c:pt>
                <c:pt idx="160">
                  <c:v>66360261784.852669</c:v>
                </c:pt>
                <c:pt idx="161">
                  <c:v>66811292666.569511</c:v>
                </c:pt>
                <c:pt idx="162">
                  <c:v>66839985984.85218</c:v>
                </c:pt>
                <c:pt idx="163">
                  <c:v>66871563641.336838</c:v>
                </c:pt>
                <c:pt idx="164">
                  <c:v>66906730074.167</c:v>
                </c:pt>
                <c:pt idx="165">
                  <c:v>66945904780.917267</c:v>
                </c:pt>
                <c:pt idx="166">
                  <c:v>66989817755.118263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FDE-49B6-8710-528CD5BCCDDB}"/>
            </c:ext>
          </c:extLst>
        </c:ser>
        <c:ser>
          <c:idx val="2"/>
          <c:order val="2"/>
          <c:tx>
            <c:strRef>
              <c:f>Cumulative!$H$1</c:f>
              <c:strCache>
                <c:ptCount val="1"/>
                <c:pt idx="0">
                  <c:v>RIV-IN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Cumulative!$H$2:$H$168</c:f>
              <c:numCache>
                <c:formatCode>0.000E+00</c:formatCode>
                <c:ptCount val="167"/>
                <c:pt idx="0">
                  <c:v>2323689.1150830099</c:v>
                </c:pt>
                <c:pt idx="1">
                  <c:v>116772858.47281949</c:v>
                </c:pt>
                <c:pt idx="2">
                  <c:v>254253276.41422349</c:v>
                </c:pt>
                <c:pt idx="3">
                  <c:v>419341564.16219652</c:v>
                </c:pt>
                <c:pt idx="4">
                  <c:v>617550440.86943698</c:v>
                </c:pt>
                <c:pt idx="5">
                  <c:v>855487383.31956911</c:v>
                </c:pt>
                <c:pt idx="6">
                  <c:v>971795207.1718713</c:v>
                </c:pt>
                <c:pt idx="7">
                  <c:v>1111864861.5724826</c:v>
                </c:pt>
                <c:pt idx="8">
                  <c:v>1280372166.0964737</c:v>
                </c:pt>
                <c:pt idx="9">
                  <c:v>1483028844.4498606</c:v>
                </c:pt>
                <c:pt idx="10">
                  <c:v>1726700617.5742121</c:v>
                </c:pt>
                <c:pt idx="11">
                  <c:v>1843242214.4587119</c:v>
                </c:pt>
                <c:pt idx="12">
                  <c:v>1982855761.67257</c:v>
                </c:pt>
                <c:pt idx="13">
                  <c:v>2150211197.7938647</c:v>
                </c:pt>
                <c:pt idx="14">
                  <c:v>2350883193.474947</c:v>
                </c:pt>
                <c:pt idx="15">
                  <c:v>2591554123.1729712</c:v>
                </c:pt>
                <c:pt idx="16">
                  <c:v>2706774033.8497133</c:v>
                </c:pt>
                <c:pt idx="17">
                  <c:v>2844829565.5976324</c:v>
                </c:pt>
                <c:pt idx="18">
                  <c:v>3010320806.5509529</c:v>
                </c:pt>
                <c:pt idx="19">
                  <c:v>3208710464.1634493</c:v>
                </c:pt>
                <c:pt idx="20">
                  <c:v>3446582917.8681488</c:v>
                </c:pt>
                <c:pt idx="21">
                  <c:v>3562345641.8933592</c:v>
                </c:pt>
                <c:pt idx="22">
                  <c:v>3701404500.1635423</c:v>
                </c:pt>
                <c:pt idx="23">
                  <c:v>3868375822.3309383</c:v>
                </c:pt>
                <c:pt idx="24">
                  <c:v>4068820227.4790072</c:v>
                </c:pt>
                <c:pt idx="25">
                  <c:v>4309409419.9505472</c:v>
                </c:pt>
                <c:pt idx="26">
                  <c:v>4431910301.5492458</c:v>
                </c:pt>
                <c:pt idx="27">
                  <c:v>4580759636.999732</c:v>
                </c:pt>
                <c:pt idx="28">
                  <c:v>4761147476.4755325</c:v>
                </c:pt>
                <c:pt idx="29">
                  <c:v>4979541287.9015083</c:v>
                </c:pt>
                <c:pt idx="30">
                  <c:v>5243796722.9067583</c:v>
                </c:pt>
                <c:pt idx="31">
                  <c:v>5362578623.1483974</c:v>
                </c:pt>
                <c:pt idx="32">
                  <c:v>5503059863.656065</c:v>
                </c:pt>
                <c:pt idx="33">
                  <c:v>5669862395.2302208</c:v>
                </c:pt>
                <c:pt idx="34">
                  <c:v>5868257886.5787067</c:v>
                </c:pt>
                <c:pt idx="35">
                  <c:v>6104486317.3939562</c:v>
                </c:pt>
                <c:pt idx="36">
                  <c:v>6216167208.5835533</c:v>
                </c:pt>
                <c:pt idx="37">
                  <c:v>6349200578.7791586</c:v>
                </c:pt>
                <c:pt idx="38">
                  <c:v>6507766279.7080078</c:v>
                </c:pt>
                <c:pt idx="39">
                  <c:v>6696789033.6129198</c:v>
                </c:pt>
                <c:pt idx="40">
                  <c:v>6922134775.1099386</c:v>
                </c:pt>
                <c:pt idx="41">
                  <c:v>7027499862.4545097</c:v>
                </c:pt>
                <c:pt idx="42">
                  <c:v>7152533208.0531969</c:v>
                </c:pt>
                <c:pt idx="43">
                  <c:v>7301101112.8663673</c:v>
                </c:pt>
                <c:pt idx="44">
                  <c:v>7477681141.4997454</c:v>
                </c:pt>
                <c:pt idx="45">
                  <c:v>7687568007.8610468</c:v>
                </c:pt>
                <c:pt idx="46">
                  <c:v>7793393470.8319044</c:v>
                </c:pt>
                <c:pt idx="47">
                  <c:v>7921467655.530899</c:v>
                </c:pt>
                <c:pt idx="48">
                  <c:v>8075967769.6048336</c:v>
                </c:pt>
                <c:pt idx="49">
                  <c:v>8262066601.8883839</c:v>
                </c:pt>
                <c:pt idx="50">
                  <c:v>8485978154.9234638</c:v>
                </c:pt>
                <c:pt idx="51">
                  <c:v>8595479024.5662746</c:v>
                </c:pt>
                <c:pt idx="52">
                  <c:v>8727297814.0365582</c:v>
                </c:pt>
                <c:pt idx="53">
                  <c:v>8885899704.9366798</c:v>
                </c:pt>
                <c:pt idx="54">
                  <c:v>9076681014.3957348</c:v>
                </c:pt>
                <c:pt idx="55">
                  <c:v>9306108136.2298317</c:v>
                </c:pt>
                <c:pt idx="56">
                  <c:v>9412998194.0983849</c:v>
                </c:pt>
                <c:pt idx="57">
                  <c:v>9540402185.911438</c:v>
                </c:pt>
                <c:pt idx="58">
                  <c:v>9692487679.3008327</c:v>
                </c:pt>
                <c:pt idx="59">
                  <c:v>9874123452.5767479</c:v>
                </c:pt>
                <c:pt idx="60">
                  <c:v>10091118451.989019</c:v>
                </c:pt>
                <c:pt idx="61">
                  <c:v>10201324577.646936</c:v>
                </c:pt>
                <c:pt idx="62">
                  <c:v>10334921893.42853</c:v>
                </c:pt>
                <c:pt idx="63">
                  <c:v>10496423361.38485</c:v>
                </c:pt>
                <c:pt idx="64">
                  <c:v>10691413587.353596</c:v>
                </c:pt>
                <c:pt idx="65">
                  <c:v>10926647400.793364</c:v>
                </c:pt>
                <c:pt idx="66">
                  <c:v>11042004516.540333</c:v>
                </c:pt>
                <c:pt idx="67">
                  <c:v>11181242705.200104</c:v>
                </c:pt>
                <c:pt idx="68">
                  <c:v>11349181725.766058</c:v>
                </c:pt>
                <c:pt idx="69">
                  <c:v>11551692804.183117</c:v>
                </c:pt>
                <c:pt idx="70">
                  <c:v>11795851094.113295</c:v>
                </c:pt>
                <c:pt idx="71">
                  <c:v>11906381595.573256</c:v>
                </c:pt>
                <c:pt idx="72">
                  <c:v>12037518020.553797</c:v>
                </c:pt>
                <c:pt idx="73">
                  <c:v>12193494615.23044</c:v>
                </c:pt>
                <c:pt idx="74">
                  <c:v>12379168413.343712</c:v>
                </c:pt>
                <c:pt idx="75">
                  <c:v>12600364283.639545</c:v>
                </c:pt>
                <c:pt idx="76">
                  <c:v>12708294605.152069</c:v>
                </c:pt>
                <c:pt idx="77">
                  <c:v>12837654585.195108</c:v>
                </c:pt>
                <c:pt idx="78">
                  <c:v>12992632334.069408</c:v>
                </c:pt>
                <c:pt idx="79">
                  <c:v>13178282048.132467</c:v>
                </c:pt>
                <c:pt idx="80">
                  <c:v>13400638217.884954</c:v>
                </c:pt>
                <c:pt idx="81">
                  <c:v>13514075302.424036</c:v>
                </c:pt>
                <c:pt idx="82">
                  <c:v>13651589050.61693</c:v>
                </c:pt>
                <c:pt idx="83">
                  <c:v>13817817590.779694</c:v>
                </c:pt>
                <c:pt idx="84">
                  <c:v>14018581940.092634</c:v>
                </c:pt>
                <c:pt idx="85">
                  <c:v>14260948899.314377</c:v>
                </c:pt>
                <c:pt idx="86">
                  <c:v>14344195109.517189</c:v>
                </c:pt>
                <c:pt idx="87">
                  <c:v>14443024895.310156</c:v>
                </c:pt>
                <c:pt idx="88">
                  <c:v>14560683231.404959</c:v>
                </c:pt>
                <c:pt idx="89">
                  <c:v>14700908257.831741</c:v>
                </c:pt>
                <c:pt idx="90">
                  <c:v>14868140636.23872</c:v>
                </c:pt>
                <c:pt idx="91">
                  <c:v>15067659915.666058</c:v>
                </c:pt>
                <c:pt idx="92">
                  <c:v>15169664732.447193</c:v>
                </c:pt>
                <c:pt idx="93">
                  <c:v>15290476429.652924</c:v>
                </c:pt>
                <c:pt idx="94">
                  <c:v>15433853709.99338</c:v>
                </c:pt>
                <c:pt idx="95">
                  <c:v>15604145863.373388</c:v>
                </c:pt>
                <c:pt idx="96">
                  <c:v>15806501390.349972</c:v>
                </c:pt>
                <c:pt idx="97">
                  <c:v>15907271708.201294</c:v>
                </c:pt>
                <c:pt idx="98">
                  <c:v>16028669905.826843</c:v>
                </c:pt>
                <c:pt idx="99">
                  <c:v>16174617912.948992</c:v>
                </c:pt>
                <c:pt idx="100">
                  <c:v>16349896411.50186</c:v>
                </c:pt>
                <c:pt idx="101">
                  <c:v>16560220234.508142</c:v>
                </c:pt>
                <c:pt idx="102">
                  <c:v>16666560170.067852</c:v>
                </c:pt>
                <c:pt idx="103">
                  <c:v>16795418528.856358</c:v>
                </c:pt>
                <c:pt idx="104">
                  <c:v>16951178675.016296</c:v>
                </c:pt>
                <c:pt idx="105">
                  <c:v>17139243426.399109</c:v>
                </c:pt>
                <c:pt idx="106">
                  <c:v>17366110097.417465</c:v>
                </c:pt>
                <c:pt idx="107">
                  <c:v>17467419822.665787</c:v>
                </c:pt>
                <c:pt idx="108">
                  <c:v>17587116571.318134</c:v>
                </c:pt>
                <c:pt idx="109">
                  <c:v>17729093708.12397</c:v>
                </c:pt>
                <c:pt idx="110">
                  <c:v>17897753614.007812</c:v>
                </c:pt>
                <c:pt idx="111">
                  <c:v>18098279270.871651</c:v>
                </c:pt>
                <c:pt idx="112">
                  <c:v>18207421661.86211</c:v>
                </c:pt>
                <c:pt idx="113">
                  <c:v>18341433273.283409</c:v>
                </c:pt>
                <c:pt idx="114">
                  <c:v>18505004223.716812</c:v>
                </c:pt>
                <c:pt idx="115">
                  <c:v>18704198858.248165</c:v>
                </c:pt>
                <c:pt idx="116">
                  <c:v>18946408371.55928</c:v>
                </c:pt>
                <c:pt idx="117">
                  <c:v>19056239376.638054</c:v>
                </c:pt>
                <c:pt idx="118">
                  <c:v>19186712458.206665</c:v>
                </c:pt>
                <c:pt idx="119">
                  <c:v>19342221179.521309</c:v>
                </c:pt>
                <c:pt idx="120">
                  <c:v>19527844890.524391</c:v>
                </c:pt>
                <c:pt idx="121">
                  <c:v>19749626481.121685</c:v>
                </c:pt>
                <c:pt idx="122">
                  <c:v>19854961179.602207</c:v>
                </c:pt>
                <c:pt idx="123">
                  <c:v>19980680964.39209</c:v>
                </c:pt>
                <c:pt idx="124">
                  <c:v>20130850800.3358</c:v>
                </c:pt>
                <c:pt idx="125">
                  <c:v>20310280125.319412</c:v>
                </c:pt>
                <c:pt idx="126">
                  <c:v>20524705599.448441</c:v>
                </c:pt>
                <c:pt idx="127">
                  <c:v>20630020459.374947</c:v>
                </c:pt>
                <c:pt idx="128">
                  <c:v>20756792733.414516</c:v>
                </c:pt>
                <c:pt idx="129">
                  <c:v>20909233090.018768</c:v>
                </c:pt>
                <c:pt idx="130">
                  <c:v>21092440344.826794</c:v>
                </c:pt>
                <c:pt idx="131">
                  <c:v>21312515969.541878</c:v>
                </c:pt>
                <c:pt idx="132">
                  <c:v>21414852177.930191</c:v>
                </c:pt>
                <c:pt idx="133">
                  <c:v>21536636595.556179</c:v>
                </c:pt>
                <c:pt idx="134">
                  <c:v>21681813897.532936</c:v>
                </c:pt>
                <c:pt idx="135">
                  <c:v>21854960004.805454</c:v>
                </c:pt>
                <c:pt idx="136">
                  <c:v>22061503726.319622</c:v>
                </c:pt>
                <c:pt idx="137">
                  <c:v>22172225570.468655</c:v>
                </c:pt>
                <c:pt idx="138">
                  <c:v>22307862153.029255</c:v>
                </c:pt>
                <c:pt idx="139">
                  <c:v>22473203442.614944</c:v>
                </c:pt>
                <c:pt idx="140">
                  <c:v>22674378619.735672</c:v>
                </c:pt>
                <c:pt idx="141">
                  <c:v>22918843250.550884</c:v>
                </c:pt>
                <c:pt idx="142">
                  <c:v>23038607285.820023</c:v>
                </c:pt>
                <c:pt idx="143">
                  <c:v>23183359846.83522</c:v>
                </c:pt>
                <c:pt idx="144">
                  <c:v>23358287955.957756</c:v>
                </c:pt>
                <c:pt idx="145">
                  <c:v>23569700402.341419</c:v>
                </c:pt>
                <c:pt idx="146">
                  <c:v>23825212151.1903</c:v>
                </c:pt>
                <c:pt idx="147">
                  <c:v>23939931797.401169</c:v>
                </c:pt>
                <c:pt idx="148">
                  <c:v>24075706367.088341</c:v>
                </c:pt>
                <c:pt idx="149">
                  <c:v>24236993323.757988</c:v>
                </c:pt>
                <c:pt idx="150">
                  <c:v>24428899910.137886</c:v>
                </c:pt>
                <c:pt idx="151">
                  <c:v>24657522268.010372</c:v>
                </c:pt>
                <c:pt idx="152">
                  <c:v>24766831029.678028</c:v>
                </c:pt>
                <c:pt idx="153">
                  <c:v>24897412500.768883</c:v>
                </c:pt>
                <c:pt idx="154">
                  <c:v>25053431915.281013</c:v>
                </c:pt>
                <c:pt idx="155">
                  <c:v>25239879646.703648</c:v>
                </c:pt>
                <c:pt idx="156">
                  <c:v>25462694556.665337</c:v>
                </c:pt>
                <c:pt idx="157">
                  <c:v>25571933871.285133</c:v>
                </c:pt>
                <c:pt idx="158">
                  <c:v>25703264100.09771</c:v>
                </c:pt>
                <c:pt idx="159">
                  <c:v>25860953050.760426</c:v>
                </c:pt>
                <c:pt idx="160">
                  <c:v>26050251297.811752</c:v>
                </c:pt>
                <c:pt idx="161">
                  <c:v>26277446888.390903</c:v>
                </c:pt>
                <c:pt idx="162">
                  <c:v>26375115197.458763</c:v>
                </c:pt>
                <c:pt idx="163">
                  <c:v>26489123810.281349</c:v>
                </c:pt>
                <c:pt idx="164">
                  <c:v>26622983065.757355</c:v>
                </c:pt>
                <c:pt idx="165">
                  <c:v>26780531290.009857</c:v>
                </c:pt>
                <c:pt idx="166">
                  <c:v>26966334557.350216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FDE-49B6-8710-528CD5BCCDDB}"/>
            </c:ext>
          </c:extLst>
        </c:ser>
        <c:ser>
          <c:idx val="3"/>
          <c:order val="3"/>
          <c:tx>
            <c:strRef>
              <c:f>Cumulative!$I$1</c:f>
              <c:strCache>
                <c:ptCount val="1"/>
                <c:pt idx="0">
                  <c:v>GHB-IN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Cumulative!$I$2:$I$168</c:f>
              <c:numCache>
                <c:formatCode>0.000E+00</c:formatCode>
                <c:ptCount val="167"/>
                <c:pt idx="0">
                  <c:v>7041348.5733659603</c:v>
                </c:pt>
                <c:pt idx="1">
                  <c:v>353357559.21830517</c:v>
                </c:pt>
                <c:pt idx="2">
                  <c:v>768938982.48321152</c:v>
                </c:pt>
                <c:pt idx="3">
                  <c:v>1267639463.3845201</c:v>
                </c:pt>
                <c:pt idx="4">
                  <c:v>1866083990.6202579</c:v>
                </c:pt>
                <c:pt idx="5">
                  <c:v>2584223065.9527636</c:v>
                </c:pt>
                <c:pt idx="6">
                  <c:v>2929603433.8823638</c:v>
                </c:pt>
                <c:pt idx="7">
                  <c:v>3344062158.0952873</c:v>
                </c:pt>
                <c:pt idx="8">
                  <c:v>3841416082.4542236</c:v>
                </c:pt>
                <c:pt idx="9">
                  <c:v>4438246069.9053936</c:v>
                </c:pt>
                <c:pt idx="10">
                  <c:v>5154450118.60359</c:v>
                </c:pt>
                <c:pt idx="11">
                  <c:v>5499840029.1837721</c:v>
                </c:pt>
                <c:pt idx="12">
                  <c:v>5914306177.9806328</c:v>
                </c:pt>
                <c:pt idx="13">
                  <c:v>6411663080.7603359</c:v>
                </c:pt>
                <c:pt idx="14">
                  <c:v>7008487776.3866673</c:v>
                </c:pt>
                <c:pt idx="15">
                  <c:v>7724672060.3829441</c:v>
                </c:pt>
                <c:pt idx="16">
                  <c:v>8070052389.4783506</c:v>
                </c:pt>
                <c:pt idx="17">
                  <c:v>8484506101.7808781</c:v>
                </c:pt>
                <c:pt idx="18">
                  <c:v>8981846459.535181</c:v>
                </c:pt>
                <c:pt idx="19">
                  <c:v>9578648663.2821484</c:v>
                </c:pt>
                <c:pt idx="20">
                  <c:v>10294801891.706697</c:v>
                </c:pt>
                <c:pt idx="21">
                  <c:v>10641111830.101095</c:v>
                </c:pt>
                <c:pt idx="22">
                  <c:v>11056678510.944145</c:v>
                </c:pt>
                <c:pt idx="23">
                  <c:v>11555350863.76202</c:v>
                </c:pt>
                <c:pt idx="24">
                  <c:v>12153746539.392262</c:v>
                </c:pt>
                <c:pt idx="25">
                  <c:v>12871805143.896704</c:v>
                </c:pt>
                <c:pt idx="26">
                  <c:v>13217149269.248335</c:v>
                </c:pt>
                <c:pt idx="27">
                  <c:v>13631567580.564507</c:v>
                </c:pt>
                <c:pt idx="28">
                  <c:v>14128878090.877506</c:v>
                </c:pt>
                <c:pt idx="29">
                  <c:v>14725664310.082582</c:v>
                </c:pt>
                <c:pt idx="30">
                  <c:v>15441829359.525928</c:v>
                </c:pt>
                <c:pt idx="31">
                  <c:v>15787197237.107403</c:v>
                </c:pt>
                <c:pt idx="32">
                  <c:v>16201632854.189468</c:v>
                </c:pt>
                <c:pt idx="33">
                  <c:v>16698946625.300909</c:v>
                </c:pt>
                <c:pt idx="34">
                  <c:v>17295709293.184399</c:v>
                </c:pt>
                <c:pt idx="35">
                  <c:v>18011803106.909496</c:v>
                </c:pt>
                <c:pt idx="36">
                  <c:v>18357134747.686756</c:v>
                </c:pt>
                <c:pt idx="37">
                  <c:v>18771522929.242504</c:v>
                </c:pt>
                <c:pt idx="38">
                  <c:v>19268773966.980293</c:v>
                </c:pt>
                <c:pt idx="39">
                  <c:v>19865452900.726841</c:v>
                </c:pt>
                <c:pt idx="40">
                  <c:v>20581433853.495853</c:v>
                </c:pt>
                <c:pt idx="41">
                  <c:v>20927653289.232811</c:v>
                </c:pt>
                <c:pt idx="42">
                  <c:v>21343101976.973774</c:v>
                </c:pt>
                <c:pt idx="43">
                  <c:v>21841618395.653065</c:v>
                </c:pt>
                <c:pt idx="44">
                  <c:v>22439804904.304302</c:v>
                </c:pt>
                <c:pt idx="45">
                  <c:v>23157578557.637589</c:v>
                </c:pt>
                <c:pt idx="46">
                  <c:v>23502772165.958748</c:v>
                </c:pt>
                <c:pt idx="47">
                  <c:v>23916989632.127998</c:v>
                </c:pt>
                <c:pt idx="48">
                  <c:v>24414029158.074581</c:v>
                </c:pt>
                <c:pt idx="49">
                  <c:v>25010445631.253506</c:v>
                </c:pt>
                <c:pt idx="50">
                  <c:v>25726100543.905254</c:v>
                </c:pt>
                <c:pt idx="51">
                  <c:v>26071217740.217461</c:v>
                </c:pt>
                <c:pt idx="52">
                  <c:v>26485343941.800117</c:v>
                </c:pt>
                <c:pt idx="53">
                  <c:v>26982274624.021881</c:v>
                </c:pt>
                <c:pt idx="54">
                  <c:v>27578561505.846897</c:v>
                </c:pt>
                <c:pt idx="55">
                  <c:v>28294062419.450562</c:v>
                </c:pt>
                <c:pt idx="56">
                  <c:v>28639103271.57148</c:v>
                </c:pt>
                <c:pt idx="57">
                  <c:v>29053136638.302731</c:v>
                </c:pt>
                <c:pt idx="58">
                  <c:v>29549953437.246449</c:v>
                </c:pt>
                <c:pt idx="59">
                  <c:v>30146099005.649498</c:v>
                </c:pt>
                <c:pt idx="60">
                  <c:v>30861422144.382282</c:v>
                </c:pt>
                <c:pt idx="61">
                  <c:v>31207325942.086029</c:v>
                </c:pt>
                <c:pt idx="62">
                  <c:v>31622397445.002445</c:v>
                </c:pt>
                <c:pt idx="63">
                  <c:v>32120464825.900356</c:v>
                </c:pt>
                <c:pt idx="64">
                  <c:v>32718119611.548504</c:v>
                </c:pt>
                <c:pt idx="65">
                  <c:v>33435268258.604328</c:v>
                </c:pt>
                <c:pt idx="66">
                  <c:v>33780161454.166782</c:v>
                </c:pt>
                <c:pt idx="67">
                  <c:v>34194020110.593029</c:v>
                </c:pt>
                <c:pt idx="68">
                  <c:v>34690631612.290726</c:v>
                </c:pt>
                <c:pt idx="69">
                  <c:v>35286538307.73777</c:v>
                </c:pt>
                <c:pt idx="70">
                  <c:v>36001587522.618607</c:v>
                </c:pt>
                <c:pt idx="71">
                  <c:v>36346408496.801537</c:v>
                </c:pt>
                <c:pt idx="72">
                  <c:v>36760175265.278816</c:v>
                </c:pt>
                <c:pt idx="73">
                  <c:v>37256667939.948715</c:v>
                </c:pt>
                <c:pt idx="74">
                  <c:v>37852418205.673004</c:v>
                </c:pt>
                <c:pt idx="75">
                  <c:v>38567257281.533157</c:v>
                </c:pt>
                <c:pt idx="76">
                  <c:v>38911977986.685768</c:v>
                </c:pt>
                <c:pt idx="77">
                  <c:v>39325623671.098595</c:v>
                </c:pt>
                <c:pt idx="78">
                  <c:v>39821970490.511475</c:v>
                </c:pt>
                <c:pt idx="79">
                  <c:v>40417545685.831261</c:v>
                </c:pt>
                <c:pt idx="80">
                  <c:v>41132175764.383743</c:v>
                </c:pt>
                <c:pt idx="81">
                  <c:v>41477742276.408089</c:v>
                </c:pt>
                <c:pt idx="82">
                  <c:v>41892405852.302055</c:v>
                </c:pt>
                <c:pt idx="83">
                  <c:v>42389979251.920753</c:v>
                </c:pt>
                <c:pt idx="84">
                  <c:v>42987035011.771011</c:v>
                </c:pt>
                <c:pt idx="85">
                  <c:v>43703456187.786736</c:v>
                </c:pt>
                <c:pt idx="86">
                  <c:v>43961650980.512665</c:v>
                </c:pt>
                <c:pt idx="87">
                  <c:v>44271461812.887703</c:v>
                </c:pt>
                <c:pt idx="88">
                  <c:v>44643201659.970055</c:v>
                </c:pt>
                <c:pt idx="89">
                  <c:v>45089241162.845909</c:v>
                </c:pt>
                <c:pt idx="90">
                  <c:v>45624418063.904282</c:v>
                </c:pt>
                <c:pt idx="91">
                  <c:v>46266527339.809013</c:v>
                </c:pt>
                <c:pt idx="92">
                  <c:v>46610835529.832794</c:v>
                </c:pt>
                <c:pt idx="93">
                  <c:v>47023966290.796059</c:v>
                </c:pt>
                <c:pt idx="94">
                  <c:v>47519665602.266426</c:v>
                </c:pt>
                <c:pt idx="95">
                  <c:v>48114419630.711792</c:v>
                </c:pt>
                <c:pt idx="96">
                  <c:v>48827998549.854752</c:v>
                </c:pt>
                <c:pt idx="97">
                  <c:v>49172098300.097763</c:v>
                </c:pt>
                <c:pt idx="98">
                  <c:v>49584979085.314323</c:v>
                </c:pt>
                <c:pt idx="99">
                  <c:v>50080379433.35022</c:v>
                </c:pt>
                <c:pt idx="100">
                  <c:v>50674777695.673981</c:v>
                </c:pt>
                <c:pt idx="101">
                  <c:v>51387936380.791809</c:v>
                </c:pt>
                <c:pt idx="102">
                  <c:v>51732775897.243324</c:v>
                </c:pt>
                <c:pt idx="103">
                  <c:v>52146545136.902939</c:v>
                </c:pt>
                <c:pt idx="104">
                  <c:v>52643013497.32235</c:v>
                </c:pt>
                <c:pt idx="105">
                  <c:v>53238697183.773613</c:v>
                </c:pt>
                <c:pt idx="106">
                  <c:v>53953405460.796768</c:v>
                </c:pt>
                <c:pt idx="107">
                  <c:v>54297103216.788605</c:v>
                </c:pt>
                <c:pt idx="108">
                  <c:v>54709498906.392548</c:v>
                </c:pt>
                <c:pt idx="109">
                  <c:v>55204312884.37973</c:v>
                </c:pt>
                <c:pt idx="110">
                  <c:v>55798000468.942513</c:v>
                </c:pt>
                <c:pt idx="111">
                  <c:v>56510294739.644943</c:v>
                </c:pt>
                <c:pt idx="112">
                  <c:v>56853781122.559341</c:v>
                </c:pt>
                <c:pt idx="113">
                  <c:v>57265932295.636749</c:v>
                </c:pt>
                <c:pt idx="114">
                  <c:v>57760467917.157867</c:v>
                </c:pt>
                <c:pt idx="115">
                  <c:v>58353846253.210205</c:v>
                </c:pt>
                <c:pt idx="116">
                  <c:v>59065809630.382484</c:v>
                </c:pt>
                <c:pt idx="117">
                  <c:v>59409131240.835732</c:v>
                </c:pt>
                <c:pt idx="118">
                  <c:v>59821083234.92363</c:v>
                </c:pt>
                <c:pt idx="119">
                  <c:v>60315376426.184967</c:v>
                </c:pt>
                <c:pt idx="120">
                  <c:v>60908456799.584381</c:v>
                </c:pt>
                <c:pt idx="121">
                  <c:v>61620049419.643875</c:v>
                </c:pt>
                <c:pt idx="122">
                  <c:v>61964132935.652336</c:v>
                </c:pt>
                <c:pt idx="123">
                  <c:v>62376998100.271034</c:v>
                </c:pt>
                <c:pt idx="124">
                  <c:v>62872385243.889641</c:v>
                </c:pt>
                <c:pt idx="125">
                  <c:v>63466775559.290207</c:v>
                </c:pt>
                <c:pt idx="126">
                  <c:v>64179936008.783485</c:v>
                </c:pt>
                <c:pt idx="127">
                  <c:v>64522895925.402924</c:v>
                </c:pt>
                <c:pt idx="128">
                  <c:v>64934412258.232788</c:v>
                </c:pt>
                <c:pt idx="129">
                  <c:v>65428180684.338737</c:v>
                </c:pt>
                <c:pt idx="130">
                  <c:v>66020629122.77639</c:v>
                </c:pt>
                <c:pt idx="131">
                  <c:v>66731460964.08567</c:v>
                </c:pt>
                <c:pt idx="132">
                  <c:v>67074235225.441658</c:v>
                </c:pt>
                <c:pt idx="133">
                  <c:v>67485526850.522636</c:v>
                </c:pt>
                <c:pt idx="134">
                  <c:v>67979022185.06649</c:v>
                </c:pt>
                <c:pt idx="135">
                  <c:v>68571136948.72834</c:v>
                </c:pt>
                <c:pt idx="136">
                  <c:v>69281558429.582413</c:v>
                </c:pt>
                <c:pt idx="137">
                  <c:v>69624142040.716019</c:v>
                </c:pt>
                <c:pt idx="138">
                  <c:v>70035211837.322815</c:v>
                </c:pt>
                <c:pt idx="139">
                  <c:v>70528452520.892578</c:v>
                </c:pt>
                <c:pt idx="140">
                  <c:v>71120280843.199142</c:v>
                </c:pt>
                <c:pt idx="141">
                  <c:v>71830389962.080139</c:v>
                </c:pt>
                <c:pt idx="142">
                  <c:v>72173759923.694366</c:v>
                </c:pt>
                <c:pt idx="143">
                  <c:v>72585774889.949585</c:v>
                </c:pt>
                <c:pt idx="144">
                  <c:v>73080151767.585403</c:v>
                </c:pt>
                <c:pt idx="145">
                  <c:v>73673345784.520569</c:v>
                </c:pt>
                <c:pt idx="146">
                  <c:v>74385096070.035934</c:v>
                </c:pt>
                <c:pt idx="147">
                  <c:v>74727379296.305771</c:v>
                </c:pt>
                <c:pt idx="148">
                  <c:v>75138088272.138016</c:v>
                </c:pt>
                <c:pt idx="149">
                  <c:v>75630894022.848114</c:v>
                </c:pt>
                <c:pt idx="150">
                  <c:v>76222195252.247604</c:v>
                </c:pt>
                <c:pt idx="151">
                  <c:v>76931660944.977661</c:v>
                </c:pt>
                <c:pt idx="152">
                  <c:v>77273780384.031754</c:v>
                </c:pt>
                <c:pt idx="153">
                  <c:v>77684290972.84462</c:v>
                </c:pt>
                <c:pt idx="154">
                  <c:v>78176856079.158783</c:v>
                </c:pt>
                <c:pt idx="155">
                  <c:v>78767865099.359344</c:v>
                </c:pt>
                <c:pt idx="156">
                  <c:v>79476975545.524643</c:v>
                </c:pt>
                <c:pt idx="157">
                  <c:v>79818923513.215744</c:v>
                </c:pt>
                <c:pt idx="158">
                  <c:v>80229227553.40184</c:v>
                </c:pt>
                <c:pt idx="159">
                  <c:v>80721544079.030594</c:v>
                </c:pt>
                <c:pt idx="160">
                  <c:v>81312254358.022797</c:v>
                </c:pt>
                <c:pt idx="161">
                  <c:v>82021006552.226349</c:v>
                </c:pt>
                <c:pt idx="162">
                  <c:v>82362774519.496735</c:v>
                </c:pt>
                <c:pt idx="163">
                  <c:v>82772855636.201828</c:v>
                </c:pt>
                <c:pt idx="164">
                  <c:v>83264893115.536224</c:v>
                </c:pt>
                <c:pt idx="165">
                  <c:v>83855249330.064026</c:v>
                </c:pt>
                <c:pt idx="166">
                  <c:v>84563545227.241257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FDE-49B6-8710-528CD5BCCDDB}"/>
            </c:ext>
          </c:extLst>
        </c:ser>
        <c:ser>
          <c:idx val="4"/>
          <c:order val="4"/>
          <c:tx>
            <c:strRef>
              <c:f>Cumulative!$J$1</c:f>
              <c:strCache>
                <c:ptCount val="1"/>
                <c:pt idx="0">
                  <c:v>RCH-IN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Cumulative!$J$2:$J$168</c:f>
              <c:numCache>
                <c:formatCode>0.000E+00</c:formatCode>
                <c:ptCount val="167"/>
                <c:pt idx="0">
                  <c:v>76359648.3841874</c:v>
                </c:pt>
                <c:pt idx="1">
                  <c:v>3831954051.283102</c:v>
                </c:pt>
                <c:pt idx="2">
                  <c:v>8338667334.7617989</c:v>
                </c:pt>
                <c:pt idx="3">
                  <c:v>13746723274.936184</c:v>
                </c:pt>
                <c:pt idx="4">
                  <c:v>20236390403.145554</c:v>
                </c:pt>
                <c:pt idx="5">
                  <c:v>28023990956.996777</c:v>
                </c:pt>
                <c:pt idx="6">
                  <c:v>31482806022.530678</c:v>
                </c:pt>
                <c:pt idx="7">
                  <c:v>35633384101.171448</c:v>
                </c:pt>
                <c:pt idx="8">
                  <c:v>40614077795.540276</c:v>
                </c:pt>
                <c:pt idx="9">
                  <c:v>46590910228.782913</c:v>
                </c:pt>
                <c:pt idx="10">
                  <c:v>53763109148.674149</c:v>
                </c:pt>
                <c:pt idx="11">
                  <c:v>57368741503.187935</c:v>
                </c:pt>
                <c:pt idx="12">
                  <c:v>61695500328.604553</c:v>
                </c:pt>
                <c:pt idx="13">
                  <c:v>66887610919.104401</c:v>
                </c:pt>
                <c:pt idx="14">
                  <c:v>73118143627.704269</c:v>
                </c:pt>
                <c:pt idx="15">
                  <c:v>80594782878.024185</c:v>
                </c:pt>
                <c:pt idx="16">
                  <c:v>84335621580.807648</c:v>
                </c:pt>
                <c:pt idx="17">
                  <c:v>88824628024.149338</c:v>
                </c:pt>
                <c:pt idx="18">
                  <c:v>94211435756.158463</c:v>
                </c:pt>
                <c:pt idx="19">
                  <c:v>100675605034.56908</c:v>
                </c:pt>
                <c:pt idx="20">
                  <c:v>108432608168.66307</c:v>
                </c:pt>
                <c:pt idx="21">
                  <c:v>112063892226.24789</c:v>
                </c:pt>
                <c:pt idx="22">
                  <c:v>116421433095.35057</c:v>
                </c:pt>
                <c:pt idx="23">
                  <c:v>121650482138.27379</c:v>
                </c:pt>
                <c:pt idx="24">
                  <c:v>127925340989.78148</c:v>
                </c:pt>
                <c:pt idx="25">
                  <c:v>135455171611.59132</c:v>
                </c:pt>
                <c:pt idx="26">
                  <c:v>138101998402.40707</c:v>
                </c:pt>
                <c:pt idx="27">
                  <c:v>141278190551.38705</c:v>
                </c:pt>
                <c:pt idx="28">
                  <c:v>145089621130.16238</c:v>
                </c:pt>
                <c:pt idx="29">
                  <c:v>149663337824.69254</c:v>
                </c:pt>
                <c:pt idx="30">
                  <c:v>155151797858.12961</c:v>
                </c:pt>
                <c:pt idx="31">
                  <c:v>159077656312.15546</c:v>
                </c:pt>
                <c:pt idx="32">
                  <c:v>163788686456.9881</c:v>
                </c:pt>
                <c:pt idx="33">
                  <c:v>169441922630.78632</c:v>
                </c:pt>
                <c:pt idx="34">
                  <c:v>176225806039.34384</c:v>
                </c:pt>
                <c:pt idx="35">
                  <c:v>184366466129.61417</c:v>
                </c:pt>
                <c:pt idx="36">
                  <c:v>188596445262.11185</c:v>
                </c:pt>
                <c:pt idx="37">
                  <c:v>193672420221.10892</c:v>
                </c:pt>
                <c:pt idx="38">
                  <c:v>199763590171.9054</c:v>
                </c:pt>
                <c:pt idx="39">
                  <c:v>207072994112.86078</c:v>
                </c:pt>
                <c:pt idx="40">
                  <c:v>215844278842.00867</c:v>
                </c:pt>
                <c:pt idx="41">
                  <c:v>220675475596.79611</c:v>
                </c:pt>
                <c:pt idx="42">
                  <c:v>226472911702.54007</c:v>
                </c:pt>
                <c:pt idx="43">
                  <c:v>233429835029.43402</c:v>
                </c:pt>
                <c:pt idx="44">
                  <c:v>241778143021.70651</c:v>
                </c:pt>
                <c:pt idx="45">
                  <c:v>251796112612.43433</c:v>
                </c:pt>
                <c:pt idx="46">
                  <c:v>255695753588.80396</c:v>
                </c:pt>
                <c:pt idx="47">
                  <c:v>260375322760.44736</c:v>
                </c:pt>
                <c:pt idx="48">
                  <c:v>265990805766.41943</c:v>
                </c:pt>
                <c:pt idx="49">
                  <c:v>272729385373.5864</c:v>
                </c:pt>
                <c:pt idx="50">
                  <c:v>280815680902.18628</c:v>
                </c:pt>
                <c:pt idx="51">
                  <c:v>284450901282.68628</c:v>
                </c:pt>
                <c:pt idx="52">
                  <c:v>288813165739.28619</c:v>
                </c:pt>
                <c:pt idx="53">
                  <c:v>294047883087.20605</c:v>
                </c:pt>
                <c:pt idx="54">
                  <c:v>300329543904.71033</c:v>
                </c:pt>
                <c:pt idx="55">
                  <c:v>307867536885.71503</c:v>
                </c:pt>
                <c:pt idx="56">
                  <c:v>312163433921.23236</c:v>
                </c:pt>
                <c:pt idx="57">
                  <c:v>317318510363.85303</c:v>
                </c:pt>
                <c:pt idx="58">
                  <c:v>323504602094.99774</c:v>
                </c:pt>
                <c:pt idx="59">
                  <c:v>330927912172.37195</c:v>
                </c:pt>
                <c:pt idx="60">
                  <c:v>339835884265.22052</c:v>
                </c:pt>
                <c:pt idx="61">
                  <c:v>343231692175.99152</c:v>
                </c:pt>
                <c:pt idx="62">
                  <c:v>347306661668.91681</c:v>
                </c:pt>
                <c:pt idx="63">
                  <c:v>352196625060.42639</c:v>
                </c:pt>
                <c:pt idx="64">
                  <c:v>358064581130.23865</c:v>
                </c:pt>
                <c:pt idx="65">
                  <c:v>365106128414.01379</c:v>
                </c:pt>
                <c:pt idx="66">
                  <c:v>368194529997.63092</c:v>
                </c:pt>
                <c:pt idx="67">
                  <c:v>371900611897.97137</c:v>
                </c:pt>
                <c:pt idx="68">
                  <c:v>376347910178.37988</c:v>
                </c:pt>
                <c:pt idx="69">
                  <c:v>381684668114.87042</c:v>
                </c:pt>
                <c:pt idx="70">
                  <c:v>388088777638.65875</c:v>
                </c:pt>
                <c:pt idx="71">
                  <c:v>392403401280.39209</c:v>
                </c:pt>
                <c:pt idx="72">
                  <c:v>397580949650.47198</c:v>
                </c:pt>
                <c:pt idx="73">
                  <c:v>403794007694.56775</c:v>
                </c:pt>
                <c:pt idx="74">
                  <c:v>411249677347.48322</c:v>
                </c:pt>
                <c:pt idx="75">
                  <c:v>420196480930.98126</c:v>
                </c:pt>
                <c:pt idx="76">
                  <c:v>424188631916.08337</c:v>
                </c:pt>
                <c:pt idx="77">
                  <c:v>428979213098.20581</c:v>
                </c:pt>
                <c:pt idx="78">
                  <c:v>434727910516.75269</c:v>
                </c:pt>
                <c:pt idx="79">
                  <c:v>441626347419.0094</c:v>
                </c:pt>
                <c:pt idx="80">
                  <c:v>449904471701.71704</c:v>
                </c:pt>
                <c:pt idx="81">
                  <c:v>452962276766.81244</c:v>
                </c:pt>
                <c:pt idx="82">
                  <c:v>456631642844.927</c:v>
                </c:pt>
                <c:pt idx="83">
                  <c:v>461034882138.66382</c:v>
                </c:pt>
                <c:pt idx="84">
                  <c:v>466318769291.14862</c:v>
                </c:pt>
                <c:pt idx="85">
                  <c:v>472659433874.13086</c:v>
                </c:pt>
                <c:pt idx="86">
                  <c:v>475564749386.67975</c:v>
                </c:pt>
                <c:pt idx="87">
                  <c:v>479051128001.73816</c:v>
                </c:pt>
                <c:pt idx="88">
                  <c:v>483234782339.80804</c:v>
                </c:pt>
                <c:pt idx="89">
                  <c:v>488255167545.49255</c:v>
                </c:pt>
                <c:pt idx="90">
                  <c:v>494279629792.3139</c:v>
                </c:pt>
                <c:pt idx="91">
                  <c:v>501508984488.49927</c:v>
                </c:pt>
                <c:pt idx="92">
                  <c:v>506236717981.21558</c:v>
                </c:pt>
                <c:pt idx="93">
                  <c:v>511909998172.47504</c:v>
                </c:pt>
                <c:pt idx="94">
                  <c:v>518717934401.98633</c:v>
                </c:pt>
                <c:pt idx="95">
                  <c:v>526887457877.40045</c:v>
                </c:pt>
                <c:pt idx="96">
                  <c:v>536690886047.89685</c:v>
                </c:pt>
                <c:pt idx="97">
                  <c:v>540774048199.38904</c:v>
                </c:pt>
                <c:pt idx="98">
                  <c:v>545673842781.1795</c:v>
                </c:pt>
                <c:pt idx="99">
                  <c:v>551553596279.328</c:v>
                </c:pt>
                <c:pt idx="100">
                  <c:v>558609300477.10669</c:v>
                </c:pt>
                <c:pt idx="101">
                  <c:v>567076145514.44067</c:v>
                </c:pt>
                <c:pt idx="102">
                  <c:v>570424633282.35376</c:v>
                </c:pt>
                <c:pt idx="103">
                  <c:v>574442818603.84949</c:v>
                </c:pt>
                <c:pt idx="104">
                  <c:v>579264640989.64368</c:v>
                </c:pt>
                <c:pt idx="105">
                  <c:v>585050827852.59741</c:v>
                </c:pt>
                <c:pt idx="106">
                  <c:v>591994252088.14233</c:v>
                </c:pt>
                <c:pt idx="107">
                  <c:v>596698390610.4895</c:v>
                </c:pt>
                <c:pt idx="108">
                  <c:v>602343356837.30591</c:v>
                </c:pt>
                <c:pt idx="109">
                  <c:v>609117316309.4856</c:v>
                </c:pt>
                <c:pt idx="110">
                  <c:v>617246067676.10181</c:v>
                </c:pt>
                <c:pt idx="111">
                  <c:v>627000569316.04065</c:v>
                </c:pt>
                <c:pt idx="112">
                  <c:v>629599081515.40027</c:v>
                </c:pt>
                <c:pt idx="113">
                  <c:v>632717296154.63171</c:v>
                </c:pt>
                <c:pt idx="114">
                  <c:v>636459153721.70935</c:v>
                </c:pt>
                <c:pt idx="115">
                  <c:v>640949382802.203</c:v>
                </c:pt>
                <c:pt idx="116">
                  <c:v>646337657698.79492</c:v>
                </c:pt>
                <c:pt idx="117">
                  <c:v>650046698577.33679</c:v>
                </c:pt>
                <c:pt idx="118">
                  <c:v>654497547631.58691</c:v>
                </c:pt>
                <c:pt idx="119">
                  <c:v>659838566496.68689</c:v>
                </c:pt>
                <c:pt idx="120">
                  <c:v>666247789134.8075</c:v>
                </c:pt>
                <c:pt idx="121">
                  <c:v>673938856300.55164</c:v>
                </c:pt>
                <c:pt idx="122">
                  <c:v>677949079846.65625</c:v>
                </c:pt>
                <c:pt idx="123">
                  <c:v>682761348101.98193</c:v>
                </c:pt>
                <c:pt idx="124">
                  <c:v>688536070008.37256</c:v>
                </c:pt>
                <c:pt idx="125">
                  <c:v>695465736296.04114</c:v>
                </c:pt>
                <c:pt idx="126">
                  <c:v>703781335841.24341</c:v>
                </c:pt>
                <c:pt idx="127">
                  <c:v>707403072504.16614</c:v>
                </c:pt>
                <c:pt idx="128">
                  <c:v>711749156499.67334</c:v>
                </c:pt>
                <c:pt idx="129">
                  <c:v>716964457294.28271</c:v>
                </c:pt>
                <c:pt idx="130">
                  <c:v>723222818247.81287</c:v>
                </c:pt>
                <c:pt idx="131">
                  <c:v>730732851392.04932</c:v>
                </c:pt>
                <c:pt idx="132">
                  <c:v>735079310409.74158</c:v>
                </c:pt>
                <c:pt idx="133">
                  <c:v>740295061230.9729</c:v>
                </c:pt>
                <c:pt idx="134">
                  <c:v>746553962216.44958</c:v>
                </c:pt>
                <c:pt idx="135">
                  <c:v>754064643399.02124</c:v>
                </c:pt>
                <c:pt idx="136">
                  <c:v>763077460818.10754</c:v>
                </c:pt>
                <c:pt idx="137">
                  <c:v>765666234803.49817</c:v>
                </c:pt>
                <c:pt idx="138">
                  <c:v>768772763585.96729</c:v>
                </c:pt>
                <c:pt idx="139">
                  <c:v>772500598124.9248</c:v>
                </c:pt>
                <c:pt idx="140">
                  <c:v>776973999571.68372</c:v>
                </c:pt>
                <c:pt idx="141">
                  <c:v>782342081307.79004</c:v>
                </c:pt>
                <c:pt idx="142">
                  <c:v>784809882190.59631</c:v>
                </c:pt>
                <c:pt idx="143">
                  <c:v>787771243249.96387</c:v>
                </c:pt>
                <c:pt idx="144">
                  <c:v>791324876521.2019</c:v>
                </c:pt>
                <c:pt idx="145">
                  <c:v>795589236446.69055</c:v>
                </c:pt>
                <c:pt idx="146">
                  <c:v>800706468357.28088</c:v>
                </c:pt>
                <c:pt idx="147">
                  <c:v>804338692300.04834</c:v>
                </c:pt>
                <c:pt idx="148">
                  <c:v>808697361031.36621</c:v>
                </c:pt>
                <c:pt idx="149">
                  <c:v>813927763508.95801</c:v>
                </c:pt>
                <c:pt idx="150">
                  <c:v>820204246482.05945</c:v>
                </c:pt>
                <c:pt idx="151">
                  <c:v>827736026049.78406</c:v>
                </c:pt>
                <c:pt idx="152">
                  <c:v>831452520064.14575</c:v>
                </c:pt>
                <c:pt idx="153">
                  <c:v>835912312881.37671</c:v>
                </c:pt>
                <c:pt idx="154">
                  <c:v>841264064262.06445</c:v>
                </c:pt>
                <c:pt idx="155">
                  <c:v>847686165918.88074</c:v>
                </c:pt>
                <c:pt idx="156">
                  <c:v>855392687907.06335</c:v>
                </c:pt>
                <c:pt idx="157">
                  <c:v>858761989508.38123</c:v>
                </c:pt>
                <c:pt idx="158">
                  <c:v>862805151429.95972</c:v>
                </c:pt>
                <c:pt idx="159">
                  <c:v>867656945735.86353</c:v>
                </c:pt>
                <c:pt idx="160">
                  <c:v>873479098902.93994</c:v>
                </c:pt>
                <c:pt idx="161">
                  <c:v>880465682703.43445</c:v>
                </c:pt>
                <c:pt idx="162">
                  <c:v>885833868582.25806</c:v>
                </c:pt>
                <c:pt idx="163">
                  <c:v>892275691636.8418</c:v>
                </c:pt>
                <c:pt idx="164">
                  <c:v>900005879302.35754</c:v>
                </c:pt>
                <c:pt idx="165">
                  <c:v>909282104500.9635</c:v>
                </c:pt>
                <c:pt idx="166">
                  <c:v>920413574739.29504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FDE-49B6-8710-528CD5BCCDDB}"/>
            </c:ext>
          </c:extLst>
        </c:ser>
        <c:ser>
          <c:idx val="5"/>
          <c:order val="5"/>
          <c:tx>
            <c:strRef>
              <c:f>Cumulative!$W$1</c:f>
              <c:strCache>
                <c:ptCount val="1"/>
                <c:pt idx="0">
                  <c:v>STO-SS-OUT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Cumulative!$W$2:$W$168</c:f>
              <c:numCache>
                <c:formatCode>0.000E+00</c:formatCode>
                <c:ptCount val="167"/>
                <c:pt idx="0">
                  <c:v>0</c:v>
                </c:pt>
                <c:pt idx="1">
                  <c:v>-46684617.113608994</c:v>
                </c:pt>
                <c:pt idx="2">
                  <c:v>-88528400.999044061</c:v>
                </c:pt>
                <c:pt idx="3">
                  <c:v>-129010374.66680093</c:v>
                </c:pt>
                <c:pt idx="4">
                  <c:v>-169173652.67934933</c:v>
                </c:pt>
                <c:pt idx="5">
                  <c:v>-209345880.70247144</c:v>
                </c:pt>
                <c:pt idx="6">
                  <c:v>-253055361.31659943</c:v>
                </c:pt>
                <c:pt idx="7">
                  <c:v>-291160977.92838103</c:v>
                </c:pt>
                <c:pt idx="8">
                  <c:v>-326879791.53408074</c:v>
                </c:pt>
                <c:pt idx="9">
                  <c:v>-361376763.31497788</c:v>
                </c:pt>
                <c:pt idx="10">
                  <c:v>-394549227.58048785</c:v>
                </c:pt>
                <c:pt idx="11">
                  <c:v>-450928531.43442506</c:v>
                </c:pt>
                <c:pt idx="12">
                  <c:v>-511497392.22956663</c:v>
                </c:pt>
                <c:pt idx="13">
                  <c:v>-581181529.84943092</c:v>
                </c:pt>
                <c:pt idx="14">
                  <c:v>-663817101.64872551</c:v>
                </c:pt>
                <c:pt idx="15">
                  <c:v>-844072666.43418908</c:v>
                </c:pt>
                <c:pt idx="16">
                  <c:v>-973054204.21944797</c:v>
                </c:pt>
                <c:pt idx="17">
                  <c:v>-1111515786.8938406</c:v>
                </c:pt>
                <c:pt idx="18">
                  <c:v>-1264509230.2276139</c:v>
                </c:pt>
                <c:pt idx="19">
                  <c:v>-1437213148.3555558</c:v>
                </c:pt>
                <c:pt idx="20">
                  <c:v>-1632010176.3421748</c:v>
                </c:pt>
                <c:pt idx="21">
                  <c:v>-1733529937.7318933</c:v>
                </c:pt>
                <c:pt idx="22">
                  <c:v>-1847276055.7550704</c:v>
                </c:pt>
                <c:pt idx="23">
                  <c:v>-1974613221.6540718</c:v>
                </c:pt>
                <c:pt idx="24">
                  <c:v>-2118314464.2342963</c:v>
                </c:pt>
                <c:pt idx="25">
                  <c:v>-2280782940.7656474</c:v>
                </c:pt>
                <c:pt idx="26">
                  <c:v>-2407451960.2350955</c:v>
                </c:pt>
                <c:pt idx="27">
                  <c:v>-2544089918.8567386</c:v>
                </c:pt>
                <c:pt idx="28">
                  <c:v>-2694478636.8006196</c:v>
                </c:pt>
                <c:pt idx="29">
                  <c:v>-2860370205.4624701</c:v>
                </c:pt>
                <c:pt idx="30">
                  <c:v>-3043890170.2302899</c:v>
                </c:pt>
                <c:pt idx="31">
                  <c:v>-3190733040.0135646</c:v>
                </c:pt>
                <c:pt idx="32">
                  <c:v>-3348756522.7508726</c:v>
                </c:pt>
                <c:pt idx="33">
                  <c:v>-3527335892.5113964</c:v>
                </c:pt>
                <c:pt idx="34">
                  <c:v>-3726244238.5659485</c:v>
                </c:pt>
                <c:pt idx="35">
                  <c:v>-3947769662.4297233</c:v>
                </c:pt>
                <c:pt idx="36">
                  <c:v>-4100652775.5034671</c:v>
                </c:pt>
                <c:pt idx="37">
                  <c:v>-4268019426.6444912</c:v>
                </c:pt>
                <c:pt idx="38">
                  <c:v>-4454321924.7271128</c:v>
                </c:pt>
                <c:pt idx="39">
                  <c:v>-4662237077.5214558</c:v>
                </c:pt>
                <c:pt idx="40">
                  <c:v>-4894242732.6617308</c:v>
                </c:pt>
                <c:pt idx="41">
                  <c:v>-5037578845.9259453</c:v>
                </c:pt>
                <c:pt idx="42">
                  <c:v>-5191315705.6428461</c:v>
                </c:pt>
                <c:pt idx="43">
                  <c:v>-5361235868.3078117</c:v>
                </c:pt>
                <c:pt idx="44">
                  <c:v>-5550579933.8660564</c:v>
                </c:pt>
                <c:pt idx="45">
                  <c:v>-5762280510.160778</c:v>
                </c:pt>
                <c:pt idx="46">
                  <c:v>-5852100485.674758</c:v>
                </c:pt>
                <c:pt idx="47">
                  <c:v>-5952845386.4218225</c:v>
                </c:pt>
                <c:pt idx="48">
                  <c:v>-6067309726.6893406</c:v>
                </c:pt>
                <c:pt idx="49">
                  <c:v>-6198131713.687952</c:v>
                </c:pt>
                <c:pt idx="50">
                  <c:v>-6347228767.2400208</c:v>
                </c:pt>
                <c:pt idx="51">
                  <c:v>-6424020962.3438692</c:v>
                </c:pt>
                <c:pt idx="52">
                  <c:v>-6508846066.6472836</c:v>
                </c:pt>
                <c:pt idx="53">
                  <c:v>-6604958657.7839346</c:v>
                </c:pt>
                <c:pt idx="54">
                  <c:v>-6715240306.8500996</c:v>
                </c:pt>
                <c:pt idx="55">
                  <c:v>-6841923059.216856</c:v>
                </c:pt>
                <c:pt idx="56">
                  <c:v>-6915417961.6816912</c:v>
                </c:pt>
                <c:pt idx="57">
                  <c:v>-6992281760.0553446</c:v>
                </c:pt>
                <c:pt idx="58">
                  <c:v>-7078714481.6190853</c:v>
                </c:pt>
                <c:pt idx="59">
                  <c:v>-7177263680.2507448</c:v>
                </c:pt>
                <c:pt idx="60">
                  <c:v>-7290689353.1407928</c:v>
                </c:pt>
                <c:pt idx="61">
                  <c:v>-7349457504.8649206</c:v>
                </c:pt>
                <c:pt idx="62">
                  <c:v>-7414097638.4195709</c:v>
                </c:pt>
                <c:pt idx="63">
                  <c:v>-7487432044.6848726</c:v>
                </c:pt>
                <c:pt idx="64">
                  <c:v>-7571580002.8447447</c:v>
                </c:pt>
                <c:pt idx="65">
                  <c:v>-7669142730.1678038</c:v>
                </c:pt>
                <c:pt idx="66">
                  <c:v>-7752857070.7450686</c:v>
                </c:pt>
                <c:pt idx="67">
                  <c:v>-7843796389.4784956</c:v>
                </c:pt>
                <c:pt idx="68">
                  <c:v>-7943961901.9987507</c:v>
                </c:pt>
                <c:pt idx="69">
                  <c:v>-8055510153.568162</c:v>
                </c:pt>
                <c:pt idx="70">
                  <c:v>-8180491130.0410376</c:v>
                </c:pt>
                <c:pt idx="71">
                  <c:v>-8263154077.457778</c:v>
                </c:pt>
                <c:pt idx="72">
                  <c:v>-8346419465.2116432</c:v>
                </c:pt>
                <c:pt idx="73">
                  <c:v>-8437358378.6174564</c:v>
                </c:pt>
                <c:pt idx="74">
                  <c:v>-8538911695.5091858</c:v>
                </c:pt>
                <c:pt idx="75">
                  <c:v>-8654912707.2636414</c:v>
                </c:pt>
                <c:pt idx="76">
                  <c:v>-8736658568.2021446</c:v>
                </c:pt>
                <c:pt idx="77">
                  <c:v>-8820094097.9295044</c:v>
                </c:pt>
                <c:pt idx="78">
                  <c:v>-8909778418.1970711</c:v>
                </c:pt>
                <c:pt idx="79">
                  <c:v>-9010060891.1455746</c:v>
                </c:pt>
                <c:pt idx="80">
                  <c:v>-9126736228.6151562</c:v>
                </c:pt>
                <c:pt idx="81">
                  <c:v>-9250874856.3022766</c:v>
                </c:pt>
                <c:pt idx="82">
                  <c:v>-9376124773.6506176</c:v>
                </c:pt>
                <c:pt idx="83">
                  <c:v>-9505888031.4058189</c:v>
                </c:pt>
                <c:pt idx="84">
                  <c:v>-9642949667.1525555</c:v>
                </c:pt>
                <c:pt idx="85">
                  <c:v>-9788889084.0511074</c:v>
                </c:pt>
                <c:pt idx="86">
                  <c:v>-10070679129.883257</c:v>
                </c:pt>
                <c:pt idx="87">
                  <c:v>-10373082635.411953</c:v>
                </c:pt>
                <c:pt idx="88">
                  <c:v>-10707827054.09605</c:v>
                </c:pt>
                <c:pt idx="89">
                  <c:v>-11080475513.494362</c:v>
                </c:pt>
                <c:pt idx="90">
                  <c:v>-11496946191.055721</c:v>
                </c:pt>
                <c:pt idx="91">
                  <c:v>-11962062173.264442</c:v>
                </c:pt>
                <c:pt idx="92">
                  <c:v>-12177322859.58511</c:v>
                </c:pt>
                <c:pt idx="93">
                  <c:v>-12411629846.904799</c:v>
                </c:pt>
                <c:pt idx="94">
                  <c:v>-12676097590.301943</c:v>
                </c:pt>
                <c:pt idx="95">
                  <c:v>-12976506232.589945</c:v>
                </c:pt>
                <c:pt idx="96">
                  <c:v>-13317216119.986961</c:v>
                </c:pt>
                <c:pt idx="97">
                  <c:v>-13456277860.099905</c:v>
                </c:pt>
                <c:pt idx="98">
                  <c:v>-13614083053.322987</c:v>
                </c:pt>
                <c:pt idx="99">
                  <c:v>-13796517236.881907</c:v>
                </c:pt>
                <c:pt idx="100">
                  <c:v>-14008552006.216549</c:v>
                </c:pt>
                <c:pt idx="101">
                  <c:v>-14253391833.446796</c:v>
                </c:pt>
                <c:pt idx="102">
                  <c:v>-14375086171.310354</c:v>
                </c:pt>
                <c:pt idx="103">
                  <c:v>-14509118520.519171</c:v>
                </c:pt>
                <c:pt idx="104">
                  <c:v>-14660061783.409483</c:v>
                </c:pt>
                <c:pt idx="105">
                  <c:v>-14831542950.568708</c:v>
                </c:pt>
                <c:pt idx="106">
                  <c:v>-15029292031.276512</c:v>
                </c:pt>
                <c:pt idx="107">
                  <c:v>-15140690212.368734</c:v>
                </c:pt>
                <c:pt idx="108">
                  <c:v>-15259315959.978674</c:v>
                </c:pt>
                <c:pt idx="109">
                  <c:v>-15394628741.925234</c:v>
                </c:pt>
                <c:pt idx="110">
                  <c:v>-15552612707.092272</c:v>
                </c:pt>
                <c:pt idx="111">
                  <c:v>-15737029086.955256</c:v>
                </c:pt>
                <c:pt idx="112">
                  <c:v>-15816281578.261095</c:v>
                </c:pt>
                <c:pt idx="113">
                  <c:v>-15907234306.93433</c:v>
                </c:pt>
                <c:pt idx="114">
                  <c:v>-16013233453.678844</c:v>
                </c:pt>
                <c:pt idx="115">
                  <c:v>-16137062360.414246</c:v>
                </c:pt>
                <c:pt idx="116">
                  <c:v>-16283685774.325741</c:v>
                </c:pt>
                <c:pt idx="117">
                  <c:v>-16402287191.63599</c:v>
                </c:pt>
                <c:pt idx="118">
                  <c:v>-16530290239.854042</c:v>
                </c:pt>
                <c:pt idx="119">
                  <c:v>-16674801171.853029</c:v>
                </c:pt>
                <c:pt idx="120">
                  <c:v>-16845558502.818184</c:v>
                </c:pt>
                <c:pt idx="121">
                  <c:v>-17040814990.560997</c:v>
                </c:pt>
                <c:pt idx="122">
                  <c:v>-17122858917.010473</c:v>
                </c:pt>
                <c:pt idx="123">
                  <c:v>-17214499778.983742</c:v>
                </c:pt>
                <c:pt idx="124">
                  <c:v>-17320375964.946892</c:v>
                </c:pt>
                <c:pt idx="125">
                  <c:v>-17443354682.921383</c:v>
                </c:pt>
                <c:pt idx="126">
                  <c:v>-17587108727.977467</c:v>
                </c:pt>
                <c:pt idx="127">
                  <c:v>-17710221061.761559</c:v>
                </c:pt>
                <c:pt idx="128">
                  <c:v>-17848238675.144802</c:v>
                </c:pt>
                <c:pt idx="129">
                  <c:v>-18005439887.581394</c:v>
                </c:pt>
                <c:pt idx="130">
                  <c:v>-18184764385.475666</c:v>
                </c:pt>
                <c:pt idx="131">
                  <c:v>-18389261969.588573</c:v>
                </c:pt>
                <c:pt idx="132">
                  <c:v>-18510601418.216637</c:v>
                </c:pt>
                <c:pt idx="133">
                  <c:v>-18639096129.210979</c:v>
                </c:pt>
                <c:pt idx="134">
                  <c:v>-18782063082.182941</c:v>
                </c:pt>
                <c:pt idx="135">
                  <c:v>-18943674260.580841</c:v>
                </c:pt>
                <c:pt idx="136">
                  <c:v>-19128102620.968624</c:v>
                </c:pt>
                <c:pt idx="137">
                  <c:v>-19204025162.594505</c:v>
                </c:pt>
                <c:pt idx="138">
                  <c:v>-19286547597.991798</c:v>
                </c:pt>
                <c:pt idx="139">
                  <c:v>-19379372081.442345</c:v>
                </c:pt>
                <c:pt idx="140">
                  <c:v>-19485868673.818161</c:v>
                </c:pt>
                <c:pt idx="141">
                  <c:v>-19618532118.360611</c:v>
                </c:pt>
                <c:pt idx="142">
                  <c:v>-19709729087.970505</c:v>
                </c:pt>
                <c:pt idx="143">
                  <c:v>-19807747381.077221</c:v>
                </c:pt>
                <c:pt idx="144">
                  <c:v>-19915268738.182049</c:v>
                </c:pt>
                <c:pt idx="145">
                  <c:v>-20035943742.422939</c:v>
                </c:pt>
                <c:pt idx="146">
                  <c:v>-20172900702.966789</c:v>
                </c:pt>
                <c:pt idx="147">
                  <c:v>-20262731496.619125</c:v>
                </c:pt>
                <c:pt idx="148">
                  <c:v>-20356006658.839241</c:v>
                </c:pt>
                <c:pt idx="149">
                  <c:v>-20460246694.724247</c:v>
                </c:pt>
                <c:pt idx="150">
                  <c:v>-20579234805.751049</c:v>
                </c:pt>
                <c:pt idx="151">
                  <c:v>-20716509232.952675</c:v>
                </c:pt>
                <c:pt idx="152">
                  <c:v>-20807364039.199547</c:v>
                </c:pt>
                <c:pt idx="153">
                  <c:v>-20909523596.621201</c:v>
                </c:pt>
                <c:pt idx="154">
                  <c:v>-21027835965.338459</c:v>
                </c:pt>
                <c:pt idx="155">
                  <c:v>-21164593568.91053</c:v>
                </c:pt>
                <c:pt idx="156">
                  <c:v>-21324021009.484074</c:v>
                </c:pt>
                <c:pt idx="157">
                  <c:v>-21414328486.339729</c:v>
                </c:pt>
                <c:pt idx="158">
                  <c:v>-21512128387.55043</c:v>
                </c:pt>
                <c:pt idx="159">
                  <c:v>-21622257386.596596</c:v>
                </c:pt>
                <c:pt idx="160">
                  <c:v>-21748361481.763649</c:v>
                </c:pt>
                <c:pt idx="161">
                  <c:v>-21894844059.56292</c:v>
                </c:pt>
                <c:pt idx="162">
                  <c:v>-22000081658.721222</c:v>
                </c:pt>
                <c:pt idx="163">
                  <c:v>-22106857046.128567</c:v>
                </c:pt>
                <c:pt idx="164">
                  <c:v>-22225976655.074791</c:v>
                </c:pt>
                <c:pt idx="165">
                  <c:v>-22362457672.965549</c:v>
                </c:pt>
                <c:pt idx="166">
                  <c:v>-22520952447.45116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FDE-49B6-8710-528CD5BCCDDB}"/>
            </c:ext>
          </c:extLst>
        </c:ser>
        <c:ser>
          <c:idx val="6"/>
          <c:order val="6"/>
          <c:tx>
            <c:strRef>
              <c:f>Cumulative!$X$1</c:f>
              <c:strCache>
                <c:ptCount val="1"/>
                <c:pt idx="0">
                  <c:v>STO-SY-OUT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Cumulative!$X$2:$X$168</c:f>
              <c:numCache>
                <c:formatCode>0.000E+00</c:formatCode>
                <c:ptCount val="167"/>
                <c:pt idx="0">
                  <c:v>0</c:v>
                </c:pt>
                <c:pt idx="1">
                  <c:v>-43928416.416204117</c:v>
                </c:pt>
                <c:pt idx="2">
                  <c:v>-101431210.43262126</c:v>
                </c:pt>
                <c:pt idx="3">
                  <c:v>-173085438.01354152</c:v>
                </c:pt>
                <c:pt idx="4">
                  <c:v>-260673884.61021948</c:v>
                </c:pt>
                <c:pt idx="5">
                  <c:v>-366564262.03292894</c:v>
                </c:pt>
                <c:pt idx="6">
                  <c:v>-425880207.84439886</c:v>
                </c:pt>
                <c:pt idx="7">
                  <c:v>-495464502.1702705</c:v>
                </c:pt>
                <c:pt idx="8">
                  <c:v>-576910124.38697886</c:v>
                </c:pt>
                <c:pt idx="9">
                  <c:v>-671651525.79593349</c:v>
                </c:pt>
                <c:pt idx="10">
                  <c:v>-781789162.6831001</c:v>
                </c:pt>
                <c:pt idx="11">
                  <c:v>-930738006.58957243</c:v>
                </c:pt>
                <c:pt idx="12">
                  <c:v>-1103090134.8094318</c:v>
                </c:pt>
                <c:pt idx="13">
                  <c:v>-1302182246.0000701</c:v>
                </c:pt>
                <c:pt idx="14">
                  <c:v>-1531604116.6276755</c:v>
                </c:pt>
                <c:pt idx="15">
                  <c:v>-1714021418.5134318</c:v>
                </c:pt>
                <c:pt idx="16">
                  <c:v>-1861042350.0129893</c:v>
                </c:pt>
                <c:pt idx="17">
                  <c:v>-2033325864.2350435</c:v>
                </c:pt>
                <c:pt idx="18">
                  <c:v>-2235522414.9985785</c:v>
                </c:pt>
                <c:pt idx="19">
                  <c:v>-2471096179.6663461</c:v>
                </c:pt>
                <c:pt idx="20">
                  <c:v>-2746931883.0337968</c:v>
                </c:pt>
                <c:pt idx="21">
                  <c:v>-2850919829.4757071</c:v>
                </c:pt>
                <c:pt idx="22">
                  <c:v>-2973384602.7236643</c:v>
                </c:pt>
                <c:pt idx="23">
                  <c:v>-3120488071.6132545</c:v>
                </c:pt>
                <c:pt idx="24">
                  <c:v>-3296536693.1664691</c:v>
                </c:pt>
                <c:pt idx="25">
                  <c:v>-3507013286.8733234</c:v>
                </c:pt>
                <c:pt idx="26">
                  <c:v>-3585591556.9605041</c:v>
                </c:pt>
                <c:pt idx="27">
                  <c:v>-3676726554.3678761</c:v>
                </c:pt>
                <c:pt idx="28">
                  <c:v>-3784212941.1333561</c:v>
                </c:pt>
                <c:pt idx="29">
                  <c:v>-3912109168.7535243</c:v>
                </c:pt>
                <c:pt idx="30">
                  <c:v>-4064182542.8695168</c:v>
                </c:pt>
                <c:pt idx="31">
                  <c:v>-4554824894.0559425</c:v>
                </c:pt>
                <c:pt idx="32">
                  <c:v>-5111982115.116478</c:v>
                </c:pt>
                <c:pt idx="33">
                  <c:v>-5745517573.0045395</c:v>
                </c:pt>
                <c:pt idx="34">
                  <c:v>-6472314717.8718376</c:v>
                </c:pt>
                <c:pt idx="35">
                  <c:v>-7308318249.3555851</c:v>
                </c:pt>
                <c:pt idx="36">
                  <c:v>-8006430409.8809557</c:v>
                </c:pt>
                <c:pt idx="37">
                  <c:v>-8825799997.5709667</c:v>
                </c:pt>
                <c:pt idx="38">
                  <c:v>-9785656215.3384132</c:v>
                </c:pt>
                <c:pt idx="39">
                  <c:v>-10908818660.839058</c:v>
                </c:pt>
                <c:pt idx="40">
                  <c:v>-12221947450.821985</c:v>
                </c:pt>
                <c:pt idx="41">
                  <c:v>-13379918724.134687</c:v>
                </c:pt>
                <c:pt idx="42">
                  <c:v>-14739391676.565954</c:v>
                </c:pt>
                <c:pt idx="43">
                  <c:v>-16334501766.202589</c:v>
                </c:pt>
                <c:pt idx="44">
                  <c:v>-18204791584.018505</c:v>
                </c:pt>
                <c:pt idx="45">
                  <c:v>-20395494566.017235</c:v>
                </c:pt>
                <c:pt idx="46">
                  <c:v>-20734548350.558578</c:v>
                </c:pt>
                <c:pt idx="47">
                  <c:v>-21129402034.297123</c:v>
                </c:pt>
                <c:pt idx="48">
                  <c:v>-21593612080.00885</c:v>
                </c:pt>
                <c:pt idx="49">
                  <c:v>-22141022223.444801</c:v>
                </c:pt>
                <c:pt idx="50">
                  <c:v>-22788508061.432415</c:v>
                </c:pt>
                <c:pt idx="51">
                  <c:v>-23002385145.485134</c:v>
                </c:pt>
                <c:pt idx="52">
                  <c:v>-23255502468.801498</c:v>
                </c:pt>
                <c:pt idx="53">
                  <c:v>-23555140606.932373</c:v>
                </c:pt>
                <c:pt idx="54">
                  <c:v>-23909421253.282925</c:v>
                </c:pt>
                <c:pt idx="55">
                  <c:v>-24328625768.496391</c:v>
                </c:pt>
                <c:pt idx="56">
                  <c:v>-24996067143.80151</c:v>
                </c:pt>
                <c:pt idx="57">
                  <c:v>-25776926422.818085</c:v>
                </c:pt>
                <c:pt idx="58">
                  <c:v>-26689745302.119278</c:v>
                </c:pt>
                <c:pt idx="59">
                  <c:v>-27757503076.210526</c:v>
                </c:pt>
                <c:pt idx="60">
                  <c:v>-29006422519.206623</c:v>
                </c:pt>
                <c:pt idx="61">
                  <c:v>-29185379731.687378</c:v>
                </c:pt>
                <c:pt idx="62">
                  <c:v>-29395143228.032703</c:v>
                </c:pt>
                <c:pt idx="63">
                  <c:v>-29641513243.942738</c:v>
                </c:pt>
                <c:pt idx="64">
                  <c:v>-29931324251.66153</c:v>
                </c:pt>
                <c:pt idx="65">
                  <c:v>-30271819322.925392</c:v>
                </c:pt>
                <c:pt idx="66">
                  <c:v>-30458978960.514713</c:v>
                </c:pt>
                <c:pt idx="67">
                  <c:v>-30681294642.199406</c:v>
                </c:pt>
                <c:pt idx="68">
                  <c:v>-30946124512.658562</c:v>
                </c:pt>
                <c:pt idx="69">
                  <c:v>-31260707447.331272</c:v>
                </c:pt>
                <c:pt idx="70">
                  <c:v>-31633478889.937946</c:v>
                </c:pt>
                <c:pt idx="71">
                  <c:v>-32485001839.064541</c:v>
                </c:pt>
                <c:pt idx="72">
                  <c:v>-33471516874.230297</c:v>
                </c:pt>
                <c:pt idx="73">
                  <c:v>-34614982574.954918</c:v>
                </c:pt>
                <c:pt idx="74">
                  <c:v>-35940908078.554993</c:v>
                </c:pt>
                <c:pt idx="75">
                  <c:v>-37477480695.804749</c:v>
                </c:pt>
                <c:pt idx="76">
                  <c:v>-37937004275.922188</c:v>
                </c:pt>
                <c:pt idx="77">
                  <c:v>-38485414187.432045</c:v>
                </c:pt>
                <c:pt idx="78">
                  <c:v>-39139721746.394287</c:v>
                </c:pt>
                <c:pt idx="79">
                  <c:v>-39917485599.88839</c:v>
                </c:pt>
                <c:pt idx="80">
                  <c:v>-40837546050.308105</c:v>
                </c:pt>
                <c:pt idx="81">
                  <c:v>-41086185909.440239</c:v>
                </c:pt>
                <c:pt idx="82">
                  <c:v>-41387096650.748627</c:v>
                </c:pt>
                <c:pt idx="83">
                  <c:v>-41749559260.141655</c:v>
                </c:pt>
                <c:pt idx="84">
                  <c:v>-42182847543.408722</c:v>
                </c:pt>
                <c:pt idx="85">
                  <c:v>-42699835557.418251</c:v>
                </c:pt>
                <c:pt idx="86">
                  <c:v>-43281869258.315056</c:v>
                </c:pt>
                <c:pt idx="87">
                  <c:v>-43992021561.69648</c:v>
                </c:pt>
                <c:pt idx="88">
                  <c:v>-44851453689.487885</c:v>
                </c:pt>
                <c:pt idx="89">
                  <c:v>-45890090314.094688</c:v>
                </c:pt>
                <c:pt idx="90">
                  <c:v>-47143190649.912033</c:v>
                </c:pt>
                <c:pt idx="91">
                  <c:v>-48654180086.264359</c:v>
                </c:pt>
                <c:pt idx="92">
                  <c:v>-50173226359.50988</c:v>
                </c:pt>
                <c:pt idx="93">
                  <c:v>-51961682626.525162</c:v>
                </c:pt>
                <c:pt idx="94">
                  <c:v>-54067126242.408005</c:v>
                </c:pt>
                <c:pt idx="95">
                  <c:v>-56546809746.939423</c:v>
                </c:pt>
                <c:pt idx="96">
                  <c:v>-59468390993.144104</c:v>
                </c:pt>
                <c:pt idx="97">
                  <c:v>-60308030348.584152</c:v>
                </c:pt>
                <c:pt idx="98">
                  <c:v>-61305545891.853165</c:v>
                </c:pt>
                <c:pt idx="99">
                  <c:v>-62494590162.914246</c:v>
                </c:pt>
                <c:pt idx="100">
                  <c:v>-63913582320.195732</c:v>
                </c:pt>
                <c:pt idx="101">
                  <c:v>-65610029764.226212</c:v>
                </c:pt>
                <c:pt idx="102">
                  <c:v>-66105869341.630188</c:v>
                </c:pt>
                <c:pt idx="103">
                  <c:v>-66689282693.31572</c:v>
                </c:pt>
                <c:pt idx="104">
                  <c:v>-67378908486.815964</c:v>
                </c:pt>
                <c:pt idx="105">
                  <c:v>-68195810822.966827</c:v>
                </c:pt>
                <c:pt idx="106">
                  <c:v>-69163124377.670303</c:v>
                </c:pt>
                <c:pt idx="107">
                  <c:v>-70556980936.071503</c:v>
                </c:pt>
                <c:pt idx="108">
                  <c:v>-72185960907.685257</c:v>
                </c:pt>
                <c:pt idx="109">
                  <c:v>-74091352542.287369</c:v>
                </c:pt>
                <c:pt idx="110">
                  <c:v>-76320479610.134399</c:v>
                </c:pt>
                <c:pt idx="111">
                  <c:v>-78931008579.35434</c:v>
                </c:pt>
                <c:pt idx="112">
                  <c:v>-79310774375.399475</c:v>
                </c:pt>
                <c:pt idx="113">
                  <c:v>-79755632275.239655</c:v>
                </c:pt>
                <c:pt idx="114">
                  <c:v>-80278970186.537033</c:v>
                </c:pt>
                <c:pt idx="115">
                  <c:v>-80896329692.61908</c:v>
                </c:pt>
                <c:pt idx="116">
                  <c:v>-81623387739.372055</c:v>
                </c:pt>
                <c:pt idx="117">
                  <c:v>-82228851332.010941</c:v>
                </c:pt>
                <c:pt idx="118">
                  <c:v>-82935113976.42041</c:v>
                </c:pt>
                <c:pt idx="119">
                  <c:v>-83763760527.639633</c:v>
                </c:pt>
                <c:pt idx="120">
                  <c:v>-84734201587.458649</c:v>
                </c:pt>
                <c:pt idx="121">
                  <c:v>-85881563298.996002</c:v>
                </c:pt>
                <c:pt idx="122">
                  <c:v>-86641678395.464981</c:v>
                </c:pt>
                <c:pt idx="123">
                  <c:v>-87528423475.098663</c:v>
                </c:pt>
                <c:pt idx="124">
                  <c:v>-88564016871.9841</c:v>
                </c:pt>
                <c:pt idx="125">
                  <c:v>-89774997665.260162</c:v>
                </c:pt>
                <c:pt idx="126">
                  <c:v>-91191891477.70636</c:v>
                </c:pt>
                <c:pt idx="127">
                  <c:v>-91649472318.921005</c:v>
                </c:pt>
                <c:pt idx="128">
                  <c:v>-92196874290.303589</c:v>
                </c:pt>
                <c:pt idx="129">
                  <c:v>-92852353144.847198</c:v>
                </c:pt>
                <c:pt idx="130">
                  <c:v>-93638286989.493607</c:v>
                </c:pt>
                <c:pt idx="131">
                  <c:v>-94581179099.279953</c:v>
                </c:pt>
                <c:pt idx="132">
                  <c:v>-95567422225.223694</c:v>
                </c:pt>
                <c:pt idx="133">
                  <c:v>-96726084744.235321</c:v>
                </c:pt>
                <c:pt idx="134">
                  <c:v>-98087647915.667587</c:v>
                </c:pt>
                <c:pt idx="135">
                  <c:v>-99687821950.448318</c:v>
                </c:pt>
                <c:pt idx="136">
                  <c:v>-101568140608.39424</c:v>
                </c:pt>
                <c:pt idx="137">
                  <c:v>-101906868360.15242</c:v>
                </c:pt>
                <c:pt idx="138">
                  <c:v>-102305357436.46136</c:v>
                </c:pt>
                <c:pt idx="139">
                  <c:v>-102775213439.11674</c:v>
                </c:pt>
                <c:pt idx="140">
                  <c:v>-103329511762.35851</c:v>
                </c:pt>
                <c:pt idx="141">
                  <c:v>-103972086124.60893</c:v>
                </c:pt>
                <c:pt idx="142">
                  <c:v>-104285703816.67699</c:v>
                </c:pt>
                <c:pt idx="143">
                  <c:v>-104657207151.69914</c:v>
                </c:pt>
                <c:pt idx="144">
                  <c:v>-105098476925.89664</c:v>
                </c:pt>
                <c:pt idx="145">
                  <c:v>-105621498911.4996</c:v>
                </c:pt>
                <c:pt idx="146">
                  <c:v>-106241158494.88057</c:v>
                </c:pt>
                <c:pt idx="147">
                  <c:v>-106863138494.13878</c:v>
                </c:pt>
                <c:pt idx="148">
                  <c:v>-107576584576.45824</c:v>
                </c:pt>
                <c:pt idx="149">
                  <c:v>-108397471027.25134</c:v>
                </c:pt>
                <c:pt idx="150">
                  <c:v>-109344448130.59518</c:v>
                </c:pt>
                <c:pt idx="151">
                  <c:v>-110439611751.64828</c:v>
                </c:pt>
                <c:pt idx="152">
                  <c:v>-111029815152.45132</c:v>
                </c:pt>
                <c:pt idx="153">
                  <c:v>-111727806479.7188</c:v>
                </c:pt>
                <c:pt idx="154">
                  <c:v>-112550914835.47668</c:v>
                </c:pt>
                <c:pt idx="155">
                  <c:v>-113521796807.88187</c:v>
                </c:pt>
                <c:pt idx="156">
                  <c:v>-114665286088.60823</c:v>
                </c:pt>
                <c:pt idx="157">
                  <c:v>-115061384167.57806</c:v>
                </c:pt>
                <c:pt idx="158">
                  <c:v>-115534201917.94826</c:v>
                </c:pt>
                <c:pt idx="159">
                  <c:v>-116098200431.68867</c:v>
                </c:pt>
                <c:pt idx="160">
                  <c:v>-116770429237.47614</c:v>
                </c:pt>
                <c:pt idx="161">
                  <c:v>-117570053437.13402</c:v>
                </c:pt>
                <c:pt idx="162">
                  <c:v>-119583546328.78065</c:v>
                </c:pt>
                <c:pt idx="163">
                  <c:v>-121931916487.4109</c:v>
                </c:pt>
                <c:pt idx="164">
                  <c:v>-124668430244.19708</c:v>
                </c:pt>
                <c:pt idx="165">
                  <c:v>-127854694191.77126</c:v>
                </c:pt>
                <c:pt idx="166">
                  <c:v>-131561774255.96443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FDE-49B6-8710-528CD5BCCDDB}"/>
            </c:ext>
          </c:extLst>
        </c:ser>
        <c:ser>
          <c:idx val="7"/>
          <c:order val="7"/>
          <c:tx>
            <c:strRef>
              <c:f>Cumulative!$Y$1</c:f>
              <c:strCache>
                <c:ptCount val="1"/>
                <c:pt idx="0">
                  <c:v>WEL-OUT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Cumulative!$Y$2:$Y$168</c:f>
              <c:numCache>
                <c:formatCode>0.000E+00</c:formatCode>
                <c:ptCount val="167"/>
                <c:pt idx="0">
                  <c:v>-29443172.099647399</c:v>
                </c:pt>
                <c:pt idx="1">
                  <c:v>-1615015368.1923432</c:v>
                </c:pt>
                <c:pt idx="2">
                  <c:v>-3517629521.8723602</c:v>
                </c:pt>
                <c:pt idx="3">
                  <c:v>-5800665972.2495804</c:v>
                </c:pt>
                <c:pt idx="4">
                  <c:v>-8540180065.5300446</c:v>
                </c:pt>
                <c:pt idx="5">
                  <c:v>-11827444314.087536</c:v>
                </c:pt>
                <c:pt idx="6">
                  <c:v>-13475177808.043589</c:v>
                </c:pt>
                <c:pt idx="7">
                  <c:v>-15452516211.27837</c:v>
                </c:pt>
                <c:pt idx="8">
                  <c:v>-17825381883.567566</c:v>
                </c:pt>
                <c:pt idx="9">
                  <c:v>-20672861577.94371</c:v>
                </c:pt>
                <c:pt idx="10">
                  <c:v>-24089847685.759792</c:v>
                </c:pt>
                <c:pt idx="11">
                  <c:v>-25616921592.412762</c:v>
                </c:pt>
                <c:pt idx="12">
                  <c:v>-27449470502.137611</c:v>
                </c:pt>
                <c:pt idx="13">
                  <c:v>-29648582965.699066</c:v>
                </c:pt>
                <c:pt idx="14">
                  <c:v>-32287583792.669216</c:v>
                </c:pt>
                <c:pt idx="15">
                  <c:v>-35454468978.59938</c:v>
                </c:pt>
                <c:pt idx="16">
                  <c:v>-36871270081.540535</c:v>
                </c:pt>
                <c:pt idx="17">
                  <c:v>-38571281378.778839</c:v>
                </c:pt>
                <c:pt idx="18">
                  <c:v>-40611147657.087204</c:v>
                </c:pt>
                <c:pt idx="19">
                  <c:v>-43058888543.105011</c:v>
                </c:pt>
                <c:pt idx="20">
                  <c:v>-45996157802.523201</c:v>
                </c:pt>
                <c:pt idx="21">
                  <c:v>-47431298443.613167</c:v>
                </c:pt>
                <c:pt idx="22">
                  <c:v>-49153567327.081825</c:v>
                </c:pt>
                <c:pt idx="23">
                  <c:v>-51220396670.109955</c:v>
                </c:pt>
                <c:pt idx="24">
                  <c:v>-53700718898.463356</c:v>
                </c:pt>
                <c:pt idx="25">
                  <c:v>-56677258774.866959</c:v>
                </c:pt>
                <c:pt idx="26">
                  <c:v>-58070725642.92115</c:v>
                </c:pt>
                <c:pt idx="27">
                  <c:v>-59742996020.097366</c:v>
                </c:pt>
                <c:pt idx="28">
                  <c:v>-61749851379.193527</c:v>
                </c:pt>
                <c:pt idx="29">
                  <c:v>-64158220762.066544</c:v>
                </c:pt>
                <c:pt idx="30">
                  <c:v>-67048413386.910423</c:v>
                </c:pt>
                <c:pt idx="31">
                  <c:v>-68341817080.343704</c:v>
                </c:pt>
                <c:pt idx="32">
                  <c:v>-69893763002.651794</c:v>
                </c:pt>
                <c:pt idx="33">
                  <c:v>-71755990741.86203</c:v>
                </c:pt>
                <c:pt idx="34">
                  <c:v>-73990528494.769272</c:v>
                </c:pt>
                <c:pt idx="35">
                  <c:v>-76671795173.151581</c:v>
                </c:pt>
                <c:pt idx="36">
                  <c:v>-77864008274.91246</c:v>
                </c:pt>
                <c:pt idx="37">
                  <c:v>-79294689912.449677</c:v>
                </c:pt>
                <c:pt idx="38">
                  <c:v>-81011524656.283142</c:v>
                </c:pt>
                <c:pt idx="39">
                  <c:v>-83071732560.487045</c:v>
                </c:pt>
                <c:pt idx="40">
                  <c:v>-85543973904.716705</c:v>
                </c:pt>
                <c:pt idx="41">
                  <c:v>-86725738922.216461</c:v>
                </c:pt>
                <c:pt idx="42">
                  <c:v>-88143428418.108521</c:v>
                </c:pt>
                <c:pt idx="43">
                  <c:v>-89844141338.485336</c:v>
                </c:pt>
                <c:pt idx="44">
                  <c:v>-91884313204.391586</c:v>
                </c:pt>
                <c:pt idx="45">
                  <c:v>-94331554866.144852</c:v>
                </c:pt>
                <c:pt idx="46">
                  <c:v>-95546011140.321503</c:v>
                </c:pt>
                <c:pt idx="47">
                  <c:v>-97002467208.323486</c:v>
                </c:pt>
                <c:pt idx="48">
                  <c:v>-98749045851.834488</c:v>
                </c:pt>
                <c:pt idx="49">
                  <c:v>-100843516922.06059</c:v>
                </c:pt>
                <c:pt idx="50">
                  <c:v>-103355255702.8031</c:v>
                </c:pt>
                <c:pt idx="51">
                  <c:v>-104554973997.68568</c:v>
                </c:pt>
                <c:pt idx="52">
                  <c:v>-105994411045.01517</c:v>
                </c:pt>
                <c:pt idx="53">
                  <c:v>-107721435681.23135</c:v>
                </c:pt>
                <c:pt idx="54">
                  <c:v>-109793488362.94461</c:v>
                </c:pt>
                <c:pt idx="55">
                  <c:v>-112279488370.97726</c:v>
                </c:pt>
                <c:pt idx="56">
                  <c:v>-113504582363.65865</c:v>
                </c:pt>
                <c:pt idx="57">
                  <c:v>-114974784335.88048</c:v>
                </c:pt>
                <c:pt idx="58">
                  <c:v>-116739098806.08331</c:v>
                </c:pt>
                <c:pt idx="59">
                  <c:v>-118856333290.95578</c:v>
                </c:pt>
                <c:pt idx="60">
                  <c:v>-121397045758.52737</c:v>
                </c:pt>
                <c:pt idx="61">
                  <c:v>-122658627350.5946</c:v>
                </c:pt>
                <c:pt idx="62">
                  <c:v>-124172271305.03658</c:v>
                </c:pt>
                <c:pt idx="63">
                  <c:v>-125988349273.10956</c:v>
                </c:pt>
                <c:pt idx="64">
                  <c:v>-128167287213.98473</c:v>
                </c:pt>
                <c:pt idx="65">
                  <c:v>-130781587688.98746</c:v>
                </c:pt>
                <c:pt idx="66">
                  <c:v>-131935597052.63316</c:v>
                </c:pt>
                <c:pt idx="67">
                  <c:v>-133320715109.4897</c:v>
                </c:pt>
                <c:pt idx="68">
                  <c:v>-134983169064.82538</c:v>
                </c:pt>
                <c:pt idx="69">
                  <c:v>-136978459188.26859</c:v>
                </c:pt>
                <c:pt idx="70">
                  <c:v>-139373182728.66473</c:v>
                </c:pt>
                <c:pt idx="71">
                  <c:v>-140570546661.52325</c:v>
                </c:pt>
                <c:pt idx="72">
                  <c:v>-142007602487.42755</c:v>
                </c:pt>
                <c:pt idx="73">
                  <c:v>-143732340662.72958</c:v>
                </c:pt>
                <c:pt idx="74">
                  <c:v>-145802360676.25623</c:v>
                </c:pt>
                <c:pt idx="75">
                  <c:v>-148286788880.25586</c:v>
                </c:pt>
                <c:pt idx="76">
                  <c:v>-149420643940.42203</c:v>
                </c:pt>
                <c:pt idx="77">
                  <c:v>-150781355224.02789</c:v>
                </c:pt>
                <c:pt idx="78">
                  <c:v>-152414317047.06131</c:v>
                </c:pt>
                <c:pt idx="79">
                  <c:v>-154374005603.20938</c:v>
                </c:pt>
                <c:pt idx="80">
                  <c:v>-156725794775.12518</c:v>
                </c:pt>
                <c:pt idx="81">
                  <c:v>-157767093881.48984</c:v>
                </c:pt>
                <c:pt idx="82">
                  <c:v>-159016821526.32037</c:v>
                </c:pt>
                <c:pt idx="83">
                  <c:v>-160516681575.17453</c:v>
                </c:pt>
                <c:pt idx="84">
                  <c:v>-162316736931.14731</c:v>
                </c:pt>
                <c:pt idx="85">
                  <c:v>-164477065762.63211</c:v>
                </c:pt>
                <c:pt idx="86">
                  <c:v>-164849845565.79486</c:v>
                </c:pt>
                <c:pt idx="87">
                  <c:v>-165297200960.57184</c:v>
                </c:pt>
                <c:pt idx="88">
                  <c:v>-165834051756.90744</c:v>
                </c:pt>
                <c:pt idx="89">
                  <c:v>-166478303475.14249</c:v>
                </c:pt>
                <c:pt idx="90">
                  <c:v>-167251446048.30063</c:v>
                </c:pt>
                <c:pt idx="91">
                  <c:v>-168179270214.38068</c:v>
                </c:pt>
                <c:pt idx="92">
                  <c:v>-168806239840.5192</c:v>
                </c:pt>
                <c:pt idx="93">
                  <c:v>-169558671126.01785</c:v>
                </c:pt>
                <c:pt idx="94">
                  <c:v>-170461679586.37271</c:v>
                </c:pt>
                <c:pt idx="95">
                  <c:v>-171545412295.68665</c:v>
                </c:pt>
                <c:pt idx="96">
                  <c:v>-172846054539.10107</c:v>
                </c:pt>
                <c:pt idx="97">
                  <c:v>-173540609813.04617</c:v>
                </c:pt>
                <c:pt idx="98">
                  <c:v>-174374113156.33069</c:v>
                </c:pt>
                <c:pt idx="99">
                  <c:v>-175374369537.46182</c:v>
                </c:pt>
                <c:pt idx="100">
                  <c:v>-176574750400.78696</c:v>
                </c:pt>
                <c:pt idx="101">
                  <c:v>-178015308096.58405</c:v>
                </c:pt>
                <c:pt idx="102">
                  <c:v>-178792434072.22473</c:v>
                </c:pt>
                <c:pt idx="103">
                  <c:v>-179724933482.49695</c:v>
                </c:pt>
                <c:pt idx="104">
                  <c:v>-180843887461.09644</c:v>
                </c:pt>
                <c:pt idx="105">
                  <c:v>-182186597658.81873</c:v>
                </c:pt>
                <c:pt idx="106">
                  <c:v>-183797830839.15182</c:v>
                </c:pt>
                <c:pt idx="107">
                  <c:v>-184600563295.77689</c:v>
                </c:pt>
                <c:pt idx="108">
                  <c:v>-185563879495.8132</c:v>
                </c:pt>
                <c:pt idx="109">
                  <c:v>-186719910746.43137</c:v>
                </c:pt>
                <c:pt idx="110">
                  <c:v>-188107218726.25494</c:v>
                </c:pt>
                <c:pt idx="111">
                  <c:v>-189772080782.39706</c:v>
                </c:pt>
                <c:pt idx="112">
                  <c:v>-190640481540.18674</c:v>
                </c:pt>
                <c:pt idx="113">
                  <c:v>-191682530455.54285</c:v>
                </c:pt>
                <c:pt idx="114">
                  <c:v>-192932948656.6586</c:v>
                </c:pt>
                <c:pt idx="115">
                  <c:v>-194433398028.73941</c:v>
                </c:pt>
                <c:pt idx="116">
                  <c:v>-196233868969.56567</c:v>
                </c:pt>
                <c:pt idx="117">
                  <c:v>-197034309208.29321</c:v>
                </c:pt>
                <c:pt idx="118">
                  <c:v>-197994863184.37592</c:v>
                </c:pt>
                <c:pt idx="119">
                  <c:v>-199147561553.94916</c:v>
                </c:pt>
                <c:pt idx="120">
                  <c:v>-200530843122.70279</c:v>
                </c:pt>
                <c:pt idx="121">
                  <c:v>-202190836629.79312</c:v>
                </c:pt>
                <c:pt idx="122">
                  <c:v>-203139044494.68713</c:v>
                </c:pt>
                <c:pt idx="123">
                  <c:v>-204276896595.74042</c:v>
                </c:pt>
                <c:pt idx="124">
                  <c:v>-205642322954.29062</c:v>
                </c:pt>
                <c:pt idx="125">
                  <c:v>-207280839897.54803</c:v>
                </c:pt>
                <c:pt idx="126">
                  <c:v>-209247067383.94916</c:v>
                </c:pt>
                <c:pt idx="127">
                  <c:v>-210157310148.65323</c:v>
                </c:pt>
                <c:pt idx="128">
                  <c:v>-211249628122.04391</c:v>
                </c:pt>
                <c:pt idx="129">
                  <c:v>-212560445554.21835</c:v>
                </c:pt>
                <c:pt idx="130">
                  <c:v>-214133474356.5206</c:v>
                </c:pt>
                <c:pt idx="131">
                  <c:v>-216021172287.51913</c:v>
                </c:pt>
                <c:pt idx="132">
                  <c:v>-216955495336.17038</c:v>
                </c:pt>
                <c:pt idx="133">
                  <c:v>-218076589250.16754</c:v>
                </c:pt>
                <c:pt idx="134">
                  <c:v>-219421766068.11365</c:v>
                </c:pt>
                <c:pt idx="135">
                  <c:v>-221035606296.82739</c:v>
                </c:pt>
                <c:pt idx="136">
                  <c:v>-222971705659.02725</c:v>
                </c:pt>
                <c:pt idx="137">
                  <c:v>-223968428734.04059</c:v>
                </c:pt>
                <c:pt idx="138">
                  <c:v>-225164097776.6568</c:v>
                </c:pt>
                <c:pt idx="139">
                  <c:v>-226598456706.08987</c:v>
                </c:pt>
                <c:pt idx="140">
                  <c:v>-228319160859.22397</c:v>
                </c:pt>
                <c:pt idx="141">
                  <c:v>-230383427426.98114</c:v>
                </c:pt>
                <c:pt idx="142">
                  <c:v>-231358695255.33139</c:v>
                </c:pt>
                <c:pt idx="143">
                  <c:v>-232528866579.36206</c:v>
                </c:pt>
                <c:pt idx="144">
                  <c:v>-233932890675.81122</c:v>
                </c:pt>
                <c:pt idx="145">
                  <c:v>-235617504285.41302</c:v>
                </c:pt>
                <c:pt idx="146">
                  <c:v>-237638789338.1601</c:v>
                </c:pt>
                <c:pt idx="147">
                  <c:v>-238582618214.02917</c:v>
                </c:pt>
                <c:pt idx="148">
                  <c:v>-239715181047.00156</c:v>
                </c:pt>
                <c:pt idx="149">
                  <c:v>-241074221266.74338</c:v>
                </c:pt>
                <c:pt idx="150">
                  <c:v>-242705032303.75302</c:v>
                </c:pt>
                <c:pt idx="151">
                  <c:v>-244661968263.8403</c:v>
                </c:pt>
                <c:pt idx="152">
                  <c:v>-245568482142.82108</c:v>
                </c:pt>
                <c:pt idx="153">
                  <c:v>-246656307587.13297</c:v>
                </c:pt>
                <c:pt idx="154">
                  <c:v>-247961710698.05228</c:v>
                </c:pt>
                <c:pt idx="155">
                  <c:v>-249528212066.63016</c:v>
                </c:pt>
                <c:pt idx="156">
                  <c:v>-251408037887.36121</c:v>
                </c:pt>
                <c:pt idx="157">
                  <c:v>-252303815727.82401</c:v>
                </c:pt>
                <c:pt idx="158">
                  <c:v>-253378753204.65369</c:v>
                </c:pt>
                <c:pt idx="159">
                  <c:v>-254668685863.77267</c:v>
                </c:pt>
                <c:pt idx="160">
                  <c:v>-256216618292.78775</c:v>
                </c:pt>
                <c:pt idx="161">
                  <c:v>-258074158652.94299</c:v>
                </c:pt>
                <c:pt idx="162">
                  <c:v>-258962881129.89896</c:v>
                </c:pt>
                <c:pt idx="163">
                  <c:v>-260029391546.6001</c:v>
                </c:pt>
                <c:pt idx="164">
                  <c:v>-261309264855.28128</c:v>
                </c:pt>
                <c:pt idx="165">
                  <c:v>-262845196715.84555</c:v>
                </c:pt>
                <c:pt idx="166">
                  <c:v>-264688428998.76898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2FDE-49B6-8710-528CD5BCCDDB}"/>
            </c:ext>
          </c:extLst>
        </c:ser>
        <c:ser>
          <c:idx val="8"/>
          <c:order val="8"/>
          <c:tx>
            <c:strRef>
              <c:f>Cumulative!$Z$1</c:f>
              <c:strCache>
                <c:ptCount val="1"/>
                <c:pt idx="0">
                  <c:v>RIV-OUT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Cumulative!$Z$2:$Z$168</c:f>
              <c:numCache>
                <c:formatCode>0.000E+00</c:formatCode>
                <c:ptCount val="167"/>
                <c:pt idx="0">
                  <c:v>-23938931.1848391</c:v>
                </c:pt>
                <c:pt idx="1">
                  <c:v>-1201196143.2402554</c:v>
                </c:pt>
                <c:pt idx="2">
                  <c:v>-2613850563.9491043</c:v>
                </c:pt>
                <c:pt idx="3">
                  <c:v>-4308970679.4544849</c:v>
                </c:pt>
                <c:pt idx="4">
                  <c:v>-6343031527.3038263</c:v>
                </c:pt>
                <c:pt idx="5">
                  <c:v>-8783803589.3223896</c:v>
                </c:pt>
                <c:pt idx="6">
                  <c:v>-9940568408.4377556</c:v>
                </c:pt>
                <c:pt idx="7">
                  <c:v>-11322690387.288826</c:v>
                </c:pt>
                <c:pt idx="8">
                  <c:v>-12975577754.606739</c:v>
                </c:pt>
                <c:pt idx="9">
                  <c:v>-14952808696.140018</c:v>
                </c:pt>
                <c:pt idx="10">
                  <c:v>-17318359847.844749</c:v>
                </c:pt>
                <c:pt idx="11">
                  <c:v>-18466435987.64809</c:v>
                </c:pt>
                <c:pt idx="12">
                  <c:v>-19845444338.308628</c:v>
                </c:pt>
                <c:pt idx="13">
                  <c:v>-21500908356.769043</c:v>
                </c:pt>
                <c:pt idx="14">
                  <c:v>-23487804489.529942</c:v>
                </c:pt>
                <c:pt idx="15">
                  <c:v>-25872125775.444813</c:v>
                </c:pt>
                <c:pt idx="16">
                  <c:v>-27029926133.087772</c:v>
                </c:pt>
                <c:pt idx="17">
                  <c:v>-28422078368.266884</c:v>
                </c:pt>
                <c:pt idx="18">
                  <c:v>-30095261013.592728</c:v>
                </c:pt>
                <c:pt idx="19">
                  <c:v>-32105903298.934525</c:v>
                </c:pt>
                <c:pt idx="20">
                  <c:v>-34521855291.276047</c:v>
                </c:pt>
                <c:pt idx="21">
                  <c:v>-35683702917.616394</c:v>
                </c:pt>
                <c:pt idx="22">
                  <c:v>-37076273684.095757</c:v>
                </c:pt>
                <c:pt idx="23">
                  <c:v>-38746059400.882927</c:v>
                </c:pt>
                <c:pt idx="24">
                  <c:v>-40748509828.684692</c:v>
                </c:pt>
                <c:pt idx="25">
                  <c:v>-43150078671.302711</c:v>
                </c:pt>
                <c:pt idx="26">
                  <c:v>-44249060314.202721</c:v>
                </c:pt>
                <c:pt idx="27">
                  <c:v>-45548151245.63356</c:v>
                </c:pt>
                <c:pt idx="28">
                  <c:v>-47088329823.846069</c:v>
                </c:pt>
                <c:pt idx="29">
                  <c:v>-48915792685.540932</c:v>
                </c:pt>
                <c:pt idx="30">
                  <c:v>-51084950804.50164</c:v>
                </c:pt>
                <c:pt idx="31">
                  <c:v>-52197522875.670525</c:v>
                </c:pt>
                <c:pt idx="32">
                  <c:v>-53552294994.804459</c:v>
                </c:pt>
                <c:pt idx="33">
                  <c:v>-55194473256.724503</c:v>
                </c:pt>
                <c:pt idx="34">
                  <c:v>-57181854938.996399</c:v>
                </c:pt>
                <c:pt idx="35">
                  <c:v>-59584658587.854195</c:v>
                </c:pt>
                <c:pt idx="36">
                  <c:v>-60765359249.020973</c:v>
                </c:pt>
                <c:pt idx="37">
                  <c:v>-62193240858.855637</c:v>
                </c:pt>
                <c:pt idx="38">
                  <c:v>-63918608110.493683</c:v>
                </c:pt>
                <c:pt idx="39">
                  <c:v>-66003081747.809372</c:v>
                </c:pt>
                <c:pt idx="40">
                  <c:v>-68521236076.321457</c:v>
                </c:pt>
                <c:pt idx="41">
                  <c:v>-69779201612.50885</c:v>
                </c:pt>
                <c:pt idx="42">
                  <c:v>-71306663980.841354</c:v>
                </c:pt>
                <c:pt idx="43">
                  <c:v>-73158440078.090698</c:v>
                </c:pt>
                <c:pt idx="44">
                  <c:v>-75402828728.572296</c:v>
                </c:pt>
                <c:pt idx="45">
                  <c:v>-78123019488.428146</c:v>
                </c:pt>
                <c:pt idx="46">
                  <c:v>-79378422451.810944</c:v>
                </c:pt>
                <c:pt idx="47">
                  <c:v>-80872270854.336655</c:v>
                </c:pt>
                <c:pt idx="48">
                  <c:v>-82655836306.428757</c:v>
                </c:pt>
                <c:pt idx="49">
                  <c:v>-84788114017.073303</c:v>
                </c:pt>
                <c:pt idx="50">
                  <c:v>-87339577393.793808</c:v>
                </c:pt>
                <c:pt idx="51">
                  <c:v>-88552593844.210175</c:v>
                </c:pt>
                <c:pt idx="52">
                  <c:v>-90001172639.233582</c:v>
                </c:pt>
                <c:pt idx="53">
                  <c:v>-91732628999.900986</c:v>
                </c:pt>
                <c:pt idx="54">
                  <c:v>-93802944633.780411</c:v>
                </c:pt>
                <c:pt idx="55">
                  <c:v>-96279115747.877899</c:v>
                </c:pt>
                <c:pt idx="56">
                  <c:v>-97511570973.314651</c:v>
                </c:pt>
                <c:pt idx="57">
                  <c:v>-99002523368.234909</c:v>
                </c:pt>
                <c:pt idx="58">
                  <c:v>-100802372963.54486</c:v>
                </c:pt>
                <c:pt idx="59">
                  <c:v>-102973691530.75085</c:v>
                </c:pt>
                <c:pt idx="60">
                  <c:v>-105592200056.09666</c:v>
                </c:pt>
                <c:pt idx="61">
                  <c:v>-106804838660.53079</c:v>
                </c:pt>
                <c:pt idx="62">
                  <c:v>-108243972406.71359</c:v>
                </c:pt>
                <c:pt idx="63">
                  <c:v>-109957033448.16237</c:v>
                </c:pt>
                <c:pt idx="64">
                  <c:v>-111998182789.65222</c:v>
                </c:pt>
                <c:pt idx="65">
                  <c:v>-114431710075.58394</c:v>
                </c:pt>
                <c:pt idx="66">
                  <c:v>-115581397921.34708</c:v>
                </c:pt>
                <c:pt idx="67">
                  <c:v>-116950835500.86972</c:v>
                </c:pt>
                <c:pt idx="68">
                  <c:v>-118583301127.64786</c:v>
                </c:pt>
                <c:pt idx="69">
                  <c:v>-120529605727.81267</c:v>
                </c:pt>
                <c:pt idx="70">
                  <c:v>-122850173370.19049</c:v>
                </c:pt>
                <c:pt idx="71">
                  <c:v>-124037572214.01828</c:v>
                </c:pt>
                <c:pt idx="72">
                  <c:v>-125483969398.96541</c:v>
                </c:pt>
                <c:pt idx="73">
                  <c:v>-127238543057.23041</c:v>
                </c:pt>
                <c:pt idx="74">
                  <c:v>-129363874630.14537</c:v>
                </c:pt>
                <c:pt idx="75">
                  <c:v>-131936092800.53209</c:v>
                </c:pt>
                <c:pt idx="76">
                  <c:v>-133161445274.14261</c:v>
                </c:pt>
                <c:pt idx="77">
                  <c:v>-134631015026.98808</c:v>
                </c:pt>
                <c:pt idx="78">
                  <c:v>-136395552872.36345</c:v>
                </c:pt>
                <c:pt idx="79">
                  <c:v>-138515245212.37296</c:v>
                </c:pt>
                <c:pt idx="80">
                  <c:v>-141062373714.89417</c:v>
                </c:pt>
                <c:pt idx="81">
                  <c:v>-142237097623.26318</c:v>
                </c:pt>
                <c:pt idx="82">
                  <c:v>-143628065615.4147</c:v>
                </c:pt>
                <c:pt idx="83">
                  <c:v>-145280238309.22791</c:v>
                </c:pt>
                <c:pt idx="84">
                  <c:v>-147244648754.10068</c:v>
                </c:pt>
                <c:pt idx="85">
                  <c:v>-149581736873.59763</c:v>
                </c:pt>
                <c:pt idx="86">
                  <c:v>-150455363812.62454</c:v>
                </c:pt>
                <c:pt idx="87">
                  <c:v>-151512499753.86636</c:v>
                </c:pt>
                <c:pt idx="88">
                  <c:v>-152788232959.90268</c:v>
                </c:pt>
                <c:pt idx="89">
                  <c:v>-154326513574.48138</c:v>
                </c:pt>
                <c:pt idx="90">
                  <c:v>-156180585235.92484</c:v>
                </c:pt>
                <c:pt idx="91">
                  <c:v>-158414703773.7887</c:v>
                </c:pt>
                <c:pt idx="92">
                  <c:v>-159667195766.75272</c:v>
                </c:pt>
                <c:pt idx="93">
                  <c:v>-161191751371.405</c:v>
                </c:pt>
                <c:pt idx="94">
                  <c:v>-163042711279.78113</c:v>
                </c:pt>
                <c:pt idx="95">
                  <c:v>-165288327934.89236</c:v>
                </c:pt>
                <c:pt idx="96">
                  <c:v>-168011794966.52005</c:v>
                </c:pt>
                <c:pt idx="97">
                  <c:v>-169289981283.41599</c:v>
                </c:pt>
                <c:pt idx="98">
                  <c:v>-170817495502.55258</c:v>
                </c:pt>
                <c:pt idx="99">
                  <c:v>-172647397626.0007</c:v>
                </c:pt>
                <c:pt idx="100">
                  <c:v>-174841732189.76999</c:v>
                </c:pt>
                <c:pt idx="101">
                  <c:v>-177474939535.87421</c:v>
                </c:pt>
                <c:pt idx="102">
                  <c:v>-178702340578.57025</c:v>
                </c:pt>
                <c:pt idx="103">
                  <c:v>-180159559063.80582</c:v>
                </c:pt>
                <c:pt idx="104">
                  <c:v>-181893882394.66608</c:v>
                </c:pt>
                <c:pt idx="105">
                  <c:v>-183959792664.14145</c:v>
                </c:pt>
                <c:pt idx="106">
                  <c:v>-186422093915.23196</c:v>
                </c:pt>
                <c:pt idx="107">
                  <c:v>-187684916324.73611</c:v>
                </c:pt>
                <c:pt idx="108">
                  <c:v>-189225412180.42059</c:v>
                </c:pt>
                <c:pt idx="109">
                  <c:v>-191096409067.90732</c:v>
                </c:pt>
                <c:pt idx="110">
                  <c:v>-193365509054.73941</c:v>
                </c:pt>
                <c:pt idx="111">
                  <c:v>-196115128539.45126</c:v>
                </c:pt>
                <c:pt idx="112">
                  <c:v>-197316567842.68146</c:v>
                </c:pt>
                <c:pt idx="113">
                  <c:v>-198721065643.6199</c:v>
                </c:pt>
                <c:pt idx="114">
                  <c:v>-200373850237.68594</c:v>
                </c:pt>
                <c:pt idx="115">
                  <c:v>-202322797642.17191</c:v>
                </c:pt>
                <c:pt idx="116">
                  <c:v>-204623678552.02118</c:v>
                </c:pt>
                <c:pt idx="117">
                  <c:v>-205788799041.09109</c:v>
                </c:pt>
                <c:pt idx="118">
                  <c:v>-207200092531.18008</c:v>
                </c:pt>
                <c:pt idx="119">
                  <c:v>-208902949922.37497</c:v>
                </c:pt>
                <c:pt idx="120">
                  <c:v>-210954742672.9303</c:v>
                </c:pt>
                <c:pt idx="121">
                  <c:v>-213424847356.19009</c:v>
                </c:pt>
                <c:pt idx="122">
                  <c:v>-214638037991.11023</c:v>
                </c:pt>
                <c:pt idx="123">
                  <c:v>-216101518423.28659</c:v>
                </c:pt>
                <c:pt idx="124">
                  <c:v>-217865250585.19452</c:v>
                </c:pt>
                <c:pt idx="125">
                  <c:v>-219990137108.73236</c:v>
                </c:pt>
                <c:pt idx="126">
                  <c:v>-222549593727.48224</c:v>
                </c:pt>
                <c:pt idx="127">
                  <c:v>-223759447712.71359</c:v>
                </c:pt>
                <c:pt idx="128">
                  <c:v>-225205737844.58594</c:v>
                </c:pt>
                <c:pt idx="129">
                  <c:v>-226936872055.79797</c:v>
                </c:pt>
                <c:pt idx="130">
                  <c:v>-229009869112.74573</c:v>
                </c:pt>
                <c:pt idx="131">
                  <c:v>-231492938115.3454</c:v>
                </c:pt>
                <c:pt idx="132">
                  <c:v>-232731936982.98203</c:v>
                </c:pt>
                <c:pt idx="133">
                  <c:v>-234232431130.93997</c:v>
                </c:pt>
                <c:pt idx="134">
                  <c:v>-236045672075.17667</c:v>
                </c:pt>
                <c:pt idx="135">
                  <c:v>-238235341655.13708</c:v>
                </c:pt>
                <c:pt idx="136">
                  <c:v>-240878588679.16879</c:v>
                </c:pt>
                <c:pt idx="137">
                  <c:v>-242050682900.03107</c:v>
                </c:pt>
                <c:pt idx="138">
                  <c:v>-243425105799.35461</c:v>
                </c:pt>
                <c:pt idx="139">
                  <c:v>-245045676531.33948</c:v>
                </c:pt>
                <c:pt idx="140">
                  <c:v>-246959651491.80737</c:v>
                </c:pt>
                <c:pt idx="141">
                  <c:v>-249222179298.14203</c:v>
                </c:pt>
                <c:pt idx="142">
                  <c:v>-250302274066.40314</c:v>
                </c:pt>
                <c:pt idx="143">
                  <c:v>-251586928455.42926</c:v>
                </c:pt>
                <c:pt idx="144">
                  <c:v>-253114733423.50424</c:v>
                </c:pt>
                <c:pt idx="145">
                  <c:v>-254931038759.43314</c:v>
                </c:pt>
                <c:pt idx="146">
                  <c:v>-257089443178.86124</c:v>
                </c:pt>
                <c:pt idx="147">
                  <c:v>-258187130042.14786</c:v>
                </c:pt>
                <c:pt idx="148">
                  <c:v>-259521671466.95883</c:v>
                </c:pt>
                <c:pt idx="149">
                  <c:v>-261137360200.35837</c:v>
                </c:pt>
                <c:pt idx="150">
                  <c:v>-263090225619.47137</c:v>
                </c:pt>
                <c:pt idx="151">
                  <c:v>-265448083390.99518</c:v>
                </c:pt>
                <c:pt idx="152">
                  <c:v>-266592981357.21564</c:v>
                </c:pt>
                <c:pt idx="153">
                  <c:v>-267972162806.24142</c:v>
                </c:pt>
                <c:pt idx="154">
                  <c:v>-269633165593.24014</c:v>
                </c:pt>
                <c:pt idx="155">
                  <c:v>-271633440005.56482</c:v>
                </c:pt>
                <c:pt idx="156">
                  <c:v>-274042176790.89655</c:v>
                </c:pt>
                <c:pt idx="157">
                  <c:v>-275185932372.15906</c:v>
                </c:pt>
                <c:pt idx="158">
                  <c:v>-276554005353.33527</c:v>
                </c:pt>
                <c:pt idx="159">
                  <c:v>-278192293663.77539</c:v>
                </c:pt>
                <c:pt idx="160">
                  <c:v>-280154998955.76044</c:v>
                </c:pt>
                <c:pt idx="161">
                  <c:v>-282506978073.2757</c:v>
                </c:pt>
                <c:pt idx="162">
                  <c:v>-283760021081.31738</c:v>
                </c:pt>
                <c:pt idx="163">
                  <c:v>-285306101314.39648</c:v>
                </c:pt>
                <c:pt idx="164">
                  <c:v>-287201611103.12982</c:v>
                </c:pt>
                <c:pt idx="165">
                  <c:v>-289521000410.0835</c:v>
                </c:pt>
                <c:pt idx="166">
                  <c:v>-292356167438.37439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2FDE-49B6-8710-528CD5BCCDDB}"/>
            </c:ext>
          </c:extLst>
        </c:ser>
        <c:ser>
          <c:idx val="9"/>
          <c:order val="9"/>
          <c:tx>
            <c:strRef>
              <c:f>Cumulative!$AA$1</c:f>
              <c:strCache>
                <c:ptCount val="1"/>
                <c:pt idx="0">
                  <c:v>GHB-OUT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Cumulative!$Z$2:$Z$168</c:f>
              <c:numCache>
                <c:formatCode>0.000E+00</c:formatCode>
                <c:ptCount val="167"/>
                <c:pt idx="0">
                  <c:v>-23938931.1848391</c:v>
                </c:pt>
                <c:pt idx="1">
                  <c:v>-1201196143.2402554</c:v>
                </c:pt>
                <c:pt idx="2">
                  <c:v>-2613850563.9491043</c:v>
                </c:pt>
                <c:pt idx="3">
                  <c:v>-4308970679.4544849</c:v>
                </c:pt>
                <c:pt idx="4">
                  <c:v>-6343031527.3038263</c:v>
                </c:pt>
                <c:pt idx="5">
                  <c:v>-8783803589.3223896</c:v>
                </c:pt>
                <c:pt idx="6">
                  <c:v>-9940568408.4377556</c:v>
                </c:pt>
                <c:pt idx="7">
                  <c:v>-11322690387.288826</c:v>
                </c:pt>
                <c:pt idx="8">
                  <c:v>-12975577754.606739</c:v>
                </c:pt>
                <c:pt idx="9">
                  <c:v>-14952808696.140018</c:v>
                </c:pt>
                <c:pt idx="10">
                  <c:v>-17318359847.844749</c:v>
                </c:pt>
                <c:pt idx="11">
                  <c:v>-18466435987.64809</c:v>
                </c:pt>
                <c:pt idx="12">
                  <c:v>-19845444338.308628</c:v>
                </c:pt>
                <c:pt idx="13">
                  <c:v>-21500908356.769043</c:v>
                </c:pt>
                <c:pt idx="14">
                  <c:v>-23487804489.529942</c:v>
                </c:pt>
                <c:pt idx="15">
                  <c:v>-25872125775.444813</c:v>
                </c:pt>
                <c:pt idx="16">
                  <c:v>-27029926133.087772</c:v>
                </c:pt>
                <c:pt idx="17">
                  <c:v>-28422078368.266884</c:v>
                </c:pt>
                <c:pt idx="18">
                  <c:v>-30095261013.592728</c:v>
                </c:pt>
                <c:pt idx="19">
                  <c:v>-32105903298.934525</c:v>
                </c:pt>
                <c:pt idx="20">
                  <c:v>-34521855291.276047</c:v>
                </c:pt>
                <c:pt idx="21">
                  <c:v>-35683702917.616394</c:v>
                </c:pt>
                <c:pt idx="22">
                  <c:v>-37076273684.095757</c:v>
                </c:pt>
                <c:pt idx="23">
                  <c:v>-38746059400.882927</c:v>
                </c:pt>
                <c:pt idx="24">
                  <c:v>-40748509828.684692</c:v>
                </c:pt>
                <c:pt idx="25">
                  <c:v>-43150078671.302711</c:v>
                </c:pt>
                <c:pt idx="26">
                  <c:v>-44249060314.202721</c:v>
                </c:pt>
                <c:pt idx="27">
                  <c:v>-45548151245.63356</c:v>
                </c:pt>
                <c:pt idx="28">
                  <c:v>-47088329823.846069</c:v>
                </c:pt>
                <c:pt idx="29">
                  <c:v>-48915792685.540932</c:v>
                </c:pt>
                <c:pt idx="30">
                  <c:v>-51084950804.50164</c:v>
                </c:pt>
                <c:pt idx="31">
                  <c:v>-52197522875.670525</c:v>
                </c:pt>
                <c:pt idx="32">
                  <c:v>-53552294994.804459</c:v>
                </c:pt>
                <c:pt idx="33">
                  <c:v>-55194473256.724503</c:v>
                </c:pt>
                <c:pt idx="34">
                  <c:v>-57181854938.996399</c:v>
                </c:pt>
                <c:pt idx="35">
                  <c:v>-59584658587.854195</c:v>
                </c:pt>
                <c:pt idx="36">
                  <c:v>-60765359249.020973</c:v>
                </c:pt>
                <c:pt idx="37">
                  <c:v>-62193240858.855637</c:v>
                </c:pt>
                <c:pt idx="38">
                  <c:v>-63918608110.493683</c:v>
                </c:pt>
                <c:pt idx="39">
                  <c:v>-66003081747.809372</c:v>
                </c:pt>
                <c:pt idx="40">
                  <c:v>-68521236076.321457</c:v>
                </c:pt>
                <c:pt idx="41">
                  <c:v>-69779201612.50885</c:v>
                </c:pt>
                <c:pt idx="42">
                  <c:v>-71306663980.841354</c:v>
                </c:pt>
                <c:pt idx="43">
                  <c:v>-73158440078.090698</c:v>
                </c:pt>
                <c:pt idx="44">
                  <c:v>-75402828728.572296</c:v>
                </c:pt>
                <c:pt idx="45">
                  <c:v>-78123019488.428146</c:v>
                </c:pt>
                <c:pt idx="46">
                  <c:v>-79378422451.810944</c:v>
                </c:pt>
                <c:pt idx="47">
                  <c:v>-80872270854.336655</c:v>
                </c:pt>
                <c:pt idx="48">
                  <c:v>-82655836306.428757</c:v>
                </c:pt>
                <c:pt idx="49">
                  <c:v>-84788114017.073303</c:v>
                </c:pt>
                <c:pt idx="50">
                  <c:v>-87339577393.793808</c:v>
                </c:pt>
                <c:pt idx="51">
                  <c:v>-88552593844.210175</c:v>
                </c:pt>
                <c:pt idx="52">
                  <c:v>-90001172639.233582</c:v>
                </c:pt>
                <c:pt idx="53">
                  <c:v>-91732628999.900986</c:v>
                </c:pt>
                <c:pt idx="54">
                  <c:v>-93802944633.780411</c:v>
                </c:pt>
                <c:pt idx="55">
                  <c:v>-96279115747.877899</c:v>
                </c:pt>
                <c:pt idx="56">
                  <c:v>-97511570973.314651</c:v>
                </c:pt>
                <c:pt idx="57">
                  <c:v>-99002523368.234909</c:v>
                </c:pt>
                <c:pt idx="58">
                  <c:v>-100802372963.54486</c:v>
                </c:pt>
                <c:pt idx="59">
                  <c:v>-102973691530.75085</c:v>
                </c:pt>
                <c:pt idx="60">
                  <c:v>-105592200056.09666</c:v>
                </c:pt>
                <c:pt idx="61">
                  <c:v>-106804838660.53079</c:v>
                </c:pt>
                <c:pt idx="62">
                  <c:v>-108243972406.71359</c:v>
                </c:pt>
                <c:pt idx="63">
                  <c:v>-109957033448.16237</c:v>
                </c:pt>
                <c:pt idx="64">
                  <c:v>-111998182789.65222</c:v>
                </c:pt>
                <c:pt idx="65">
                  <c:v>-114431710075.58394</c:v>
                </c:pt>
                <c:pt idx="66">
                  <c:v>-115581397921.34708</c:v>
                </c:pt>
                <c:pt idx="67">
                  <c:v>-116950835500.86972</c:v>
                </c:pt>
                <c:pt idx="68">
                  <c:v>-118583301127.64786</c:v>
                </c:pt>
                <c:pt idx="69">
                  <c:v>-120529605727.81267</c:v>
                </c:pt>
                <c:pt idx="70">
                  <c:v>-122850173370.19049</c:v>
                </c:pt>
                <c:pt idx="71">
                  <c:v>-124037572214.01828</c:v>
                </c:pt>
                <c:pt idx="72">
                  <c:v>-125483969398.96541</c:v>
                </c:pt>
                <c:pt idx="73">
                  <c:v>-127238543057.23041</c:v>
                </c:pt>
                <c:pt idx="74">
                  <c:v>-129363874630.14537</c:v>
                </c:pt>
                <c:pt idx="75">
                  <c:v>-131936092800.53209</c:v>
                </c:pt>
                <c:pt idx="76">
                  <c:v>-133161445274.14261</c:v>
                </c:pt>
                <c:pt idx="77">
                  <c:v>-134631015026.98808</c:v>
                </c:pt>
                <c:pt idx="78">
                  <c:v>-136395552872.36345</c:v>
                </c:pt>
                <c:pt idx="79">
                  <c:v>-138515245212.37296</c:v>
                </c:pt>
                <c:pt idx="80">
                  <c:v>-141062373714.89417</c:v>
                </c:pt>
                <c:pt idx="81">
                  <c:v>-142237097623.26318</c:v>
                </c:pt>
                <c:pt idx="82">
                  <c:v>-143628065615.4147</c:v>
                </c:pt>
                <c:pt idx="83">
                  <c:v>-145280238309.22791</c:v>
                </c:pt>
                <c:pt idx="84">
                  <c:v>-147244648754.10068</c:v>
                </c:pt>
                <c:pt idx="85">
                  <c:v>-149581736873.59763</c:v>
                </c:pt>
                <c:pt idx="86">
                  <c:v>-150455363812.62454</c:v>
                </c:pt>
                <c:pt idx="87">
                  <c:v>-151512499753.86636</c:v>
                </c:pt>
                <c:pt idx="88">
                  <c:v>-152788232959.90268</c:v>
                </c:pt>
                <c:pt idx="89">
                  <c:v>-154326513574.48138</c:v>
                </c:pt>
                <c:pt idx="90">
                  <c:v>-156180585235.92484</c:v>
                </c:pt>
                <c:pt idx="91">
                  <c:v>-158414703773.7887</c:v>
                </c:pt>
                <c:pt idx="92">
                  <c:v>-159667195766.75272</c:v>
                </c:pt>
                <c:pt idx="93">
                  <c:v>-161191751371.405</c:v>
                </c:pt>
                <c:pt idx="94">
                  <c:v>-163042711279.78113</c:v>
                </c:pt>
                <c:pt idx="95">
                  <c:v>-165288327934.89236</c:v>
                </c:pt>
                <c:pt idx="96">
                  <c:v>-168011794966.52005</c:v>
                </c:pt>
                <c:pt idx="97">
                  <c:v>-169289981283.41599</c:v>
                </c:pt>
                <c:pt idx="98">
                  <c:v>-170817495502.55258</c:v>
                </c:pt>
                <c:pt idx="99">
                  <c:v>-172647397626.0007</c:v>
                </c:pt>
                <c:pt idx="100">
                  <c:v>-174841732189.76999</c:v>
                </c:pt>
                <c:pt idx="101">
                  <c:v>-177474939535.87421</c:v>
                </c:pt>
                <c:pt idx="102">
                  <c:v>-178702340578.57025</c:v>
                </c:pt>
                <c:pt idx="103">
                  <c:v>-180159559063.80582</c:v>
                </c:pt>
                <c:pt idx="104">
                  <c:v>-181893882394.66608</c:v>
                </c:pt>
                <c:pt idx="105">
                  <c:v>-183959792664.14145</c:v>
                </c:pt>
                <c:pt idx="106">
                  <c:v>-186422093915.23196</c:v>
                </c:pt>
                <c:pt idx="107">
                  <c:v>-187684916324.73611</c:v>
                </c:pt>
                <c:pt idx="108">
                  <c:v>-189225412180.42059</c:v>
                </c:pt>
                <c:pt idx="109">
                  <c:v>-191096409067.90732</c:v>
                </c:pt>
                <c:pt idx="110">
                  <c:v>-193365509054.73941</c:v>
                </c:pt>
                <c:pt idx="111">
                  <c:v>-196115128539.45126</c:v>
                </c:pt>
                <c:pt idx="112">
                  <c:v>-197316567842.68146</c:v>
                </c:pt>
                <c:pt idx="113">
                  <c:v>-198721065643.6199</c:v>
                </c:pt>
                <c:pt idx="114">
                  <c:v>-200373850237.68594</c:v>
                </c:pt>
                <c:pt idx="115">
                  <c:v>-202322797642.17191</c:v>
                </c:pt>
                <c:pt idx="116">
                  <c:v>-204623678552.02118</c:v>
                </c:pt>
                <c:pt idx="117">
                  <c:v>-205788799041.09109</c:v>
                </c:pt>
                <c:pt idx="118">
                  <c:v>-207200092531.18008</c:v>
                </c:pt>
                <c:pt idx="119">
                  <c:v>-208902949922.37497</c:v>
                </c:pt>
                <c:pt idx="120">
                  <c:v>-210954742672.9303</c:v>
                </c:pt>
                <c:pt idx="121">
                  <c:v>-213424847356.19009</c:v>
                </c:pt>
                <c:pt idx="122">
                  <c:v>-214638037991.11023</c:v>
                </c:pt>
                <c:pt idx="123">
                  <c:v>-216101518423.28659</c:v>
                </c:pt>
                <c:pt idx="124">
                  <c:v>-217865250585.19452</c:v>
                </c:pt>
                <c:pt idx="125">
                  <c:v>-219990137108.73236</c:v>
                </c:pt>
                <c:pt idx="126">
                  <c:v>-222549593727.48224</c:v>
                </c:pt>
                <c:pt idx="127">
                  <c:v>-223759447712.71359</c:v>
                </c:pt>
                <c:pt idx="128">
                  <c:v>-225205737844.58594</c:v>
                </c:pt>
                <c:pt idx="129">
                  <c:v>-226936872055.79797</c:v>
                </c:pt>
                <c:pt idx="130">
                  <c:v>-229009869112.74573</c:v>
                </c:pt>
                <c:pt idx="131">
                  <c:v>-231492938115.3454</c:v>
                </c:pt>
                <c:pt idx="132">
                  <c:v>-232731936982.98203</c:v>
                </c:pt>
                <c:pt idx="133">
                  <c:v>-234232431130.93997</c:v>
                </c:pt>
                <c:pt idx="134">
                  <c:v>-236045672075.17667</c:v>
                </c:pt>
                <c:pt idx="135">
                  <c:v>-238235341655.13708</c:v>
                </c:pt>
                <c:pt idx="136">
                  <c:v>-240878588679.16879</c:v>
                </c:pt>
                <c:pt idx="137">
                  <c:v>-242050682900.03107</c:v>
                </c:pt>
                <c:pt idx="138">
                  <c:v>-243425105799.35461</c:v>
                </c:pt>
                <c:pt idx="139">
                  <c:v>-245045676531.33948</c:v>
                </c:pt>
                <c:pt idx="140">
                  <c:v>-246959651491.80737</c:v>
                </c:pt>
                <c:pt idx="141">
                  <c:v>-249222179298.14203</c:v>
                </c:pt>
                <c:pt idx="142">
                  <c:v>-250302274066.40314</c:v>
                </c:pt>
                <c:pt idx="143">
                  <c:v>-251586928455.42926</c:v>
                </c:pt>
                <c:pt idx="144">
                  <c:v>-253114733423.50424</c:v>
                </c:pt>
                <c:pt idx="145">
                  <c:v>-254931038759.43314</c:v>
                </c:pt>
                <c:pt idx="146">
                  <c:v>-257089443178.86124</c:v>
                </c:pt>
                <c:pt idx="147">
                  <c:v>-258187130042.14786</c:v>
                </c:pt>
                <c:pt idx="148">
                  <c:v>-259521671466.95883</c:v>
                </c:pt>
                <c:pt idx="149">
                  <c:v>-261137360200.35837</c:v>
                </c:pt>
                <c:pt idx="150">
                  <c:v>-263090225619.47137</c:v>
                </c:pt>
                <c:pt idx="151">
                  <c:v>-265448083390.99518</c:v>
                </c:pt>
                <c:pt idx="152">
                  <c:v>-266592981357.21564</c:v>
                </c:pt>
                <c:pt idx="153">
                  <c:v>-267972162806.24142</c:v>
                </c:pt>
                <c:pt idx="154">
                  <c:v>-269633165593.24014</c:v>
                </c:pt>
                <c:pt idx="155">
                  <c:v>-271633440005.56482</c:v>
                </c:pt>
                <c:pt idx="156">
                  <c:v>-274042176790.89655</c:v>
                </c:pt>
                <c:pt idx="157">
                  <c:v>-275185932372.15906</c:v>
                </c:pt>
                <c:pt idx="158">
                  <c:v>-276554005353.33527</c:v>
                </c:pt>
                <c:pt idx="159">
                  <c:v>-278192293663.77539</c:v>
                </c:pt>
                <c:pt idx="160">
                  <c:v>-280154998955.76044</c:v>
                </c:pt>
                <c:pt idx="161">
                  <c:v>-282506978073.2757</c:v>
                </c:pt>
                <c:pt idx="162">
                  <c:v>-283760021081.31738</c:v>
                </c:pt>
                <c:pt idx="163">
                  <c:v>-285306101314.39648</c:v>
                </c:pt>
                <c:pt idx="164">
                  <c:v>-287201611103.12982</c:v>
                </c:pt>
                <c:pt idx="165">
                  <c:v>-289521000410.0835</c:v>
                </c:pt>
                <c:pt idx="166">
                  <c:v>-292356167438.37439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2FDE-49B6-8710-528CD5BCCDDB}"/>
            </c:ext>
          </c:extLst>
        </c:ser>
        <c:ser>
          <c:idx val="10"/>
          <c:order val="10"/>
          <c:tx>
            <c:strRef>
              <c:f>Cumulative!$AC$1</c:f>
              <c:strCache>
                <c:ptCount val="1"/>
                <c:pt idx="0">
                  <c:v>EVT-OUT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Cumulative!$AC$2:$AC$168</c:f>
              <c:numCache>
                <c:formatCode>0.000E+00</c:formatCode>
                <c:ptCount val="167"/>
                <c:pt idx="0">
                  <c:v>-25052848.422248501</c:v>
                </c:pt>
                <c:pt idx="1">
                  <c:v>-1257125467.1980007</c:v>
                </c:pt>
                <c:pt idx="2">
                  <c:v>-2735443751.1643343</c:v>
                </c:pt>
                <c:pt idx="3">
                  <c:v>-4509144042.5070667</c:v>
                </c:pt>
                <c:pt idx="4">
                  <c:v>-6637169767.6309586</c:v>
                </c:pt>
                <c:pt idx="5">
                  <c:v>-9190196325.7894688</c:v>
                </c:pt>
                <c:pt idx="6">
                  <c:v>-10413628177.156097</c:v>
                </c:pt>
                <c:pt idx="7">
                  <c:v>-11876559744.907448</c:v>
                </c:pt>
                <c:pt idx="8">
                  <c:v>-13625763069.644651</c:v>
                </c:pt>
                <c:pt idx="9">
                  <c:v>-15717127286.562952</c:v>
                </c:pt>
                <c:pt idx="10">
                  <c:v>-18217490884.245197</c:v>
                </c:pt>
                <c:pt idx="11">
                  <c:v>-19423570519.624638</c:v>
                </c:pt>
                <c:pt idx="12">
                  <c:v>-20870963146.527866</c:v>
                </c:pt>
                <c:pt idx="13">
                  <c:v>-22607760714.032059</c:v>
                </c:pt>
                <c:pt idx="14">
                  <c:v>-24691603508.134941</c:v>
                </c:pt>
                <c:pt idx="15">
                  <c:v>-27191571249.022205</c:v>
                </c:pt>
                <c:pt idx="16">
                  <c:v>-28399023803.726685</c:v>
                </c:pt>
                <c:pt idx="17">
                  <c:v>-29850094972.306908</c:v>
                </c:pt>
                <c:pt idx="18">
                  <c:v>-31593930722.834915</c:v>
                </c:pt>
                <c:pt idx="19">
                  <c:v>-33689570998.217106</c:v>
                </c:pt>
                <c:pt idx="20">
                  <c:v>-36207925317.412819</c:v>
                </c:pt>
                <c:pt idx="21">
                  <c:v>-37424721947.875687</c:v>
                </c:pt>
                <c:pt idx="22">
                  <c:v>-38883773863.301239</c:v>
                </c:pt>
                <c:pt idx="23">
                  <c:v>-40633358117.157791</c:v>
                </c:pt>
                <c:pt idx="24">
                  <c:v>-42731365199.907135</c:v>
                </c:pt>
                <c:pt idx="25">
                  <c:v>-45247227540.146645</c:v>
                </c:pt>
                <c:pt idx="26">
                  <c:v>-46442507297.404533</c:v>
                </c:pt>
                <c:pt idx="27">
                  <c:v>-47859663432.750427</c:v>
                </c:pt>
                <c:pt idx="28">
                  <c:v>-49539512855.00206</c:v>
                </c:pt>
                <c:pt idx="29">
                  <c:v>-51530349777.261589</c:v>
                </c:pt>
                <c:pt idx="30">
                  <c:v>-53889477016.537811</c:v>
                </c:pt>
                <c:pt idx="31">
                  <c:v>-55038883066.341843</c:v>
                </c:pt>
                <c:pt idx="32">
                  <c:v>-56431454977.261177</c:v>
                </c:pt>
                <c:pt idx="33">
                  <c:v>-58118079049.59494</c:v>
                </c:pt>
                <c:pt idx="34">
                  <c:v>-60160156659.477913</c:v>
                </c:pt>
                <c:pt idx="35">
                  <c:v>-62631664693.655663</c:v>
                </c:pt>
                <c:pt idx="36">
                  <c:v>-63832369292.041588</c:v>
                </c:pt>
                <c:pt idx="37">
                  <c:v>-65284125785.397667</c:v>
                </c:pt>
                <c:pt idx="38">
                  <c:v>-67039876396.177757</c:v>
                </c:pt>
                <c:pt idx="39">
                  <c:v>-69163636067.872559</c:v>
                </c:pt>
                <c:pt idx="40">
                  <c:v>-71732775141.729095</c:v>
                </c:pt>
                <c:pt idx="41">
                  <c:v>-72988327684.791718</c:v>
                </c:pt>
                <c:pt idx="42">
                  <c:v>-74511282900.634674</c:v>
                </c:pt>
                <c:pt idx="43">
                  <c:v>-76359293601.009613</c:v>
                </c:pt>
                <c:pt idx="44">
                  <c:v>-78602420550.156738</c:v>
                </c:pt>
                <c:pt idx="45">
                  <c:v>-81325785893.05835</c:v>
                </c:pt>
                <c:pt idx="46">
                  <c:v>-82628346011.953262</c:v>
                </c:pt>
                <c:pt idx="47">
                  <c:v>-84184055745.894516</c:v>
                </c:pt>
                <c:pt idx="48">
                  <c:v>-86042892153.675507</c:v>
                </c:pt>
                <c:pt idx="49">
                  <c:v>-88264920698.24144</c:v>
                </c:pt>
                <c:pt idx="50">
                  <c:v>-90922450660.524124</c:v>
                </c:pt>
                <c:pt idx="51">
                  <c:v>-92198317922.715912</c:v>
                </c:pt>
                <c:pt idx="52">
                  <c:v>-93722662718.033279</c:v>
                </c:pt>
                <c:pt idx="53">
                  <c:v>-95543929976.869644</c:v>
                </c:pt>
                <c:pt idx="54">
                  <c:v>-97720108775.58609</c:v>
                </c:pt>
                <c:pt idx="55">
                  <c:v>-100320704469.2485</c:v>
                </c:pt>
                <c:pt idx="56">
                  <c:v>-101582490696.20348</c:v>
                </c:pt>
                <c:pt idx="57">
                  <c:v>-103105406278.43532</c:v>
                </c:pt>
                <c:pt idx="58">
                  <c:v>-104943331204.99251</c:v>
                </c:pt>
                <c:pt idx="59">
                  <c:v>-107161356560.47932</c:v>
                </c:pt>
                <c:pt idx="60">
                  <c:v>-109837936980.32851</c:v>
                </c:pt>
                <c:pt idx="61">
                  <c:v>-111121553197.30038</c:v>
                </c:pt>
                <c:pt idx="62">
                  <c:v>-112649812770.64594</c:v>
                </c:pt>
                <c:pt idx="63">
                  <c:v>-114469513218.61511</c:v>
                </c:pt>
                <c:pt idx="64">
                  <c:v>-116636438009.41524</c:v>
                </c:pt>
                <c:pt idx="65">
                  <c:v>-119217240577.40016</c:v>
                </c:pt>
                <c:pt idx="66">
                  <c:v>-120449952457.20322</c:v>
                </c:pt>
                <c:pt idx="67">
                  <c:v>-121918810697.73166</c:v>
                </c:pt>
                <c:pt idx="68">
                  <c:v>-123668594242.78941</c:v>
                </c:pt>
                <c:pt idx="69">
                  <c:v>-125752595483.416</c:v>
                </c:pt>
                <c:pt idx="70">
                  <c:v>-128234329179.62634</c:v>
                </c:pt>
                <c:pt idx="71">
                  <c:v>-129444782368.67711</c:v>
                </c:pt>
                <c:pt idx="72">
                  <c:v>-130912925424.80139</c:v>
                </c:pt>
                <c:pt idx="73">
                  <c:v>-132693165190.95596</c:v>
                </c:pt>
                <c:pt idx="74">
                  <c:v>-134851368941.14352</c:v>
                </c:pt>
                <c:pt idx="75">
                  <c:v>-137466947982.871</c:v>
                </c:pt>
                <c:pt idx="76">
                  <c:v>-138729061830.58069</c:v>
                </c:pt>
                <c:pt idx="77">
                  <c:v>-140245174979.90753</c:v>
                </c:pt>
                <c:pt idx="78">
                  <c:v>-142066929253.1954</c:v>
                </c:pt>
                <c:pt idx="79">
                  <c:v>-144256482528.00424</c:v>
                </c:pt>
                <c:pt idx="80">
                  <c:v>-146888666235.40302</c:v>
                </c:pt>
                <c:pt idx="81">
                  <c:v>-148148289843.50305</c:v>
                </c:pt>
                <c:pt idx="82">
                  <c:v>-149644732208.19794</c:v>
                </c:pt>
                <c:pt idx="83">
                  <c:v>-151422544136.14682</c:v>
                </c:pt>
                <c:pt idx="84">
                  <c:v>-153534732651.05649</c:v>
                </c:pt>
                <c:pt idx="85">
                  <c:v>-156044568422.92673</c:v>
                </c:pt>
                <c:pt idx="86">
                  <c:v>-156953382354.95883</c:v>
                </c:pt>
                <c:pt idx="87">
                  <c:v>-158048803735.82086</c:v>
                </c:pt>
                <c:pt idx="88">
                  <c:v>-159369175339.42865</c:v>
                </c:pt>
                <c:pt idx="89">
                  <c:v>-160960755152.7197</c:v>
                </c:pt>
                <c:pt idx="90">
                  <c:v>-162879301276.97372</c:v>
                </c:pt>
                <c:pt idx="91">
                  <c:v>-165192025635.4827</c:v>
                </c:pt>
                <c:pt idx="92">
                  <c:v>-166447541176.97128</c:v>
                </c:pt>
                <c:pt idx="93">
                  <c:v>-167972617829.42557</c:v>
                </c:pt>
                <c:pt idx="94">
                  <c:v>-169825528633.71848</c:v>
                </c:pt>
                <c:pt idx="95">
                  <c:v>-172077120787.60794</c:v>
                </c:pt>
                <c:pt idx="96">
                  <c:v>-174813299741.67035</c:v>
                </c:pt>
                <c:pt idx="97">
                  <c:v>-176130315217.67023</c:v>
                </c:pt>
                <c:pt idx="98">
                  <c:v>-177708888671.79437</c:v>
                </c:pt>
                <c:pt idx="99">
                  <c:v>-179601825796.35278</c:v>
                </c:pt>
                <c:pt idx="100">
                  <c:v>-181872742575.30957</c:v>
                </c:pt>
                <c:pt idx="101">
                  <c:v>-184598411401.37619</c:v>
                </c:pt>
                <c:pt idx="102">
                  <c:v>-185905168251.44464</c:v>
                </c:pt>
                <c:pt idx="103">
                  <c:v>-187460332676.0257</c:v>
                </c:pt>
                <c:pt idx="104">
                  <c:v>-189311226908.23062</c:v>
                </c:pt>
                <c:pt idx="105">
                  <c:v>-191514300749.72577</c:v>
                </c:pt>
                <c:pt idx="106">
                  <c:v>-194137032163.20544</c:v>
                </c:pt>
                <c:pt idx="107">
                  <c:v>-195414361395.15707</c:v>
                </c:pt>
                <c:pt idx="108">
                  <c:v>-196965631039.52435</c:v>
                </c:pt>
                <c:pt idx="109">
                  <c:v>-198849185934.18411</c:v>
                </c:pt>
                <c:pt idx="110">
                  <c:v>-201135842871.43646</c:v>
                </c:pt>
                <c:pt idx="111">
                  <c:v>-203911192052.78778</c:v>
                </c:pt>
                <c:pt idx="112">
                  <c:v>-205223620096.99292</c:v>
                </c:pt>
                <c:pt idx="113">
                  <c:v>-206769347862.28799</c:v>
                </c:pt>
                <c:pt idx="114">
                  <c:v>-208589788589.38379</c:v>
                </c:pt>
                <c:pt idx="115">
                  <c:v>-210733760758.2825</c:v>
                </c:pt>
                <c:pt idx="116">
                  <c:v>-213259153701.28873</c:v>
                </c:pt>
                <c:pt idx="117">
                  <c:v>-214483379488.00394</c:v>
                </c:pt>
                <c:pt idx="118">
                  <c:v>-215958923435.59326</c:v>
                </c:pt>
                <c:pt idx="119">
                  <c:v>-217736647203.237</c:v>
                </c:pt>
                <c:pt idx="120">
                  <c:v>-219877554882.9819</c:v>
                </c:pt>
                <c:pt idx="121">
                  <c:v>-222454883316.06287</c:v>
                </c:pt>
                <c:pt idx="122">
                  <c:v>-223707148751.086</c:v>
                </c:pt>
                <c:pt idx="123">
                  <c:v>-225216919153.09506</c:v>
                </c:pt>
                <c:pt idx="124">
                  <c:v>-227037118322.44781</c:v>
                </c:pt>
                <c:pt idx="125">
                  <c:v>-229231401774.83295</c:v>
                </c:pt>
                <c:pt idx="126">
                  <c:v>-231876301169.3606</c:v>
                </c:pt>
                <c:pt idx="127">
                  <c:v>-233145011919.53317</c:v>
                </c:pt>
                <c:pt idx="128">
                  <c:v>-234663857377.5025</c:v>
                </c:pt>
                <c:pt idx="129">
                  <c:v>-236482287452.23901</c:v>
                </c:pt>
                <c:pt idx="130">
                  <c:v>-238659538154.21527</c:v>
                </c:pt>
                <c:pt idx="131">
                  <c:v>-241266626312.98892</c:v>
                </c:pt>
                <c:pt idx="132">
                  <c:v>-242533499308.57883</c:v>
                </c:pt>
                <c:pt idx="133">
                  <c:v>-244064833756.18613</c:v>
                </c:pt>
                <c:pt idx="134">
                  <c:v>-245915814399.90094</c:v>
                </c:pt>
                <c:pt idx="135">
                  <c:v>-248153246760.95782</c:v>
                </c:pt>
                <c:pt idx="136">
                  <c:v>-250857704612.14676</c:v>
                </c:pt>
                <c:pt idx="137">
                  <c:v>-252139104413.01312</c:v>
                </c:pt>
                <c:pt idx="138">
                  <c:v>-253650996871.72144</c:v>
                </c:pt>
                <c:pt idx="139">
                  <c:v>-255434699902.55392</c:v>
                </c:pt>
                <c:pt idx="140">
                  <c:v>-257538975419.66681</c:v>
                </c:pt>
                <c:pt idx="141">
                  <c:v>-260021691234.92065</c:v>
                </c:pt>
                <c:pt idx="142">
                  <c:v>-261211443460.17865</c:v>
                </c:pt>
                <c:pt idx="143">
                  <c:v>-262625432202.58627</c:v>
                </c:pt>
                <c:pt idx="144">
                  <c:v>-264304936827.01981</c:v>
                </c:pt>
                <c:pt idx="145">
                  <c:v>-266298753780.76511</c:v>
                </c:pt>
                <c:pt idx="146">
                  <c:v>-268664467448.98724</c:v>
                </c:pt>
                <c:pt idx="147">
                  <c:v>-269812832016.7847</c:v>
                </c:pt>
                <c:pt idx="148">
                  <c:v>-271202729831.66302</c:v>
                </c:pt>
                <c:pt idx="149">
                  <c:v>-272884234355.17685</c:v>
                </c:pt>
                <c:pt idx="150">
                  <c:v>-274917621633.92914</c:v>
                </c:pt>
                <c:pt idx="151">
                  <c:v>-277375308212.84198</c:v>
                </c:pt>
                <c:pt idx="152">
                  <c:v>-278565465378.64758</c:v>
                </c:pt>
                <c:pt idx="153">
                  <c:v>-279999745993.08801</c:v>
                </c:pt>
                <c:pt idx="154">
                  <c:v>-281728371846.62915</c:v>
                </c:pt>
                <c:pt idx="155">
                  <c:v>-283811850215.09552</c:v>
                </c:pt>
                <c:pt idx="156">
                  <c:v>-286323049480.27094</c:v>
                </c:pt>
                <c:pt idx="157">
                  <c:v>-287531495505.72083</c:v>
                </c:pt>
                <c:pt idx="158">
                  <c:v>-288978917806.27063</c:v>
                </c:pt>
                <c:pt idx="159">
                  <c:v>-290712780177.36041</c:v>
                </c:pt>
                <c:pt idx="160">
                  <c:v>-292789967214.58179</c:v>
                </c:pt>
                <c:pt idx="161">
                  <c:v>-295278697837.76196</c:v>
                </c:pt>
                <c:pt idx="162">
                  <c:v>-296507225083.38422</c:v>
                </c:pt>
                <c:pt idx="163">
                  <c:v>-298015080103.0014</c:v>
                </c:pt>
                <c:pt idx="164">
                  <c:v>-299865557025.71887</c:v>
                </c:pt>
                <c:pt idx="165">
                  <c:v>-302136197327.56482</c:v>
                </c:pt>
                <c:pt idx="166">
                  <c:v>-304921473044.43512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FDE-49B6-8710-528CD5BCCDDB}"/>
            </c:ext>
          </c:extLst>
        </c:ser>
        <c:ser>
          <c:idx val="11"/>
          <c:order val="11"/>
          <c:tx>
            <c:strRef>
              <c:f>Cumulative!$AH$1</c:f>
              <c:strCache>
                <c:ptCount val="1"/>
                <c:pt idx="0">
                  <c:v>Net Sy IN (head drop)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Cumulative!$A$2:$A$168</c:f>
              <c:numCache>
                <c:formatCode>General</c:formatCode>
                <c:ptCount val="167"/>
                <c:pt idx="0">
                  <c:v>1</c:v>
                </c:pt>
                <c:pt idx="1">
                  <c:v>50.182971403999098</c:v>
                </c:pt>
                <c:pt idx="2">
                  <c:v>109.202537088798</c:v>
                </c:pt>
                <c:pt idx="3">
                  <c:v>180.026015910556</c:v>
                </c:pt>
                <c:pt idx="4">
                  <c:v>265.01419049666703</c:v>
                </c:pt>
                <c:pt idx="5">
                  <c:v>367</c:v>
                </c:pt>
                <c:pt idx="6">
                  <c:v>416.04859170070898</c:v>
                </c:pt>
                <c:pt idx="7">
                  <c:v>474.906901741561</c:v>
                </c:pt>
                <c:pt idx="8">
                  <c:v>545.53687379058204</c:v>
                </c:pt>
                <c:pt idx="9">
                  <c:v>630.29284024940796</c:v>
                </c:pt>
                <c:pt idx="10">
                  <c:v>732</c:v>
                </c:pt>
                <c:pt idx="11">
                  <c:v>781.04859170070904</c:v>
                </c:pt>
                <c:pt idx="12">
                  <c:v>839.906901741561</c:v>
                </c:pt>
                <c:pt idx="13">
                  <c:v>910.53687379058204</c:v>
                </c:pt>
                <c:pt idx="14">
                  <c:v>995.29284024940796</c:v>
                </c:pt>
                <c:pt idx="15">
                  <c:v>1097</c:v>
                </c:pt>
                <c:pt idx="16">
                  <c:v>1146.0485917006999</c:v>
                </c:pt>
                <c:pt idx="17">
                  <c:v>1204.90690174156</c:v>
                </c:pt>
                <c:pt idx="18">
                  <c:v>1275.5368737905801</c:v>
                </c:pt>
                <c:pt idx="19">
                  <c:v>1360.2928402493999</c:v>
                </c:pt>
                <c:pt idx="20">
                  <c:v>1462</c:v>
                </c:pt>
                <c:pt idx="21">
                  <c:v>1511.18297140399</c:v>
                </c:pt>
                <c:pt idx="22">
                  <c:v>1570.20253708879</c:v>
                </c:pt>
                <c:pt idx="23">
                  <c:v>1641.0260159105501</c:v>
                </c:pt>
                <c:pt idx="24">
                  <c:v>1726.0141904966599</c:v>
                </c:pt>
                <c:pt idx="25">
                  <c:v>1828</c:v>
                </c:pt>
                <c:pt idx="26">
                  <c:v>1877.0485917006999</c:v>
                </c:pt>
                <c:pt idx="27">
                  <c:v>1935.90690174156</c:v>
                </c:pt>
                <c:pt idx="28">
                  <c:v>2006.5368737905801</c:v>
                </c:pt>
                <c:pt idx="29">
                  <c:v>2091.2928402493999</c:v>
                </c:pt>
                <c:pt idx="30">
                  <c:v>2193</c:v>
                </c:pt>
                <c:pt idx="31">
                  <c:v>2242.0485917006999</c:v>
                </c:pt>
                <c:pt idx="32">
                  <c:v>2300.90690174156</c:v>
                </c:pt>
                <c:pt idx="33">
                  <c:v>2371.5368737905801</c:v>
                </c:pt>
                <c:pt idx="34">
                  <c:v>2456.2928402493999</c:v>
                </c:pt>
                <c:pt idx="35">
                  <c:v>2558</c:v>
                </c:pt>
                <c:pt idx="36">
                  <c:v>2607.0485917007099</c:v>
                </c:pt>
                <c:pt idx="37">
                  <c:v>2665.90690174156</c:v>
                </c:pt>
                <c:pt idx="38">
                  <c:v>2736.5368737905801</c:v>
                </c:pt>
                <c:pt idx="39">
                  <c:v>2821.2928402493999</c:v>
                </c:pt>
                <c:pt idx="40">
                  <c:v>2923</c:v>
                </c:pt>
                <c:pt idx="41">
                  <c:v>2972.182971404</c:v>
                </c:pt>
                <c:pt idx="42">
                  <c:v>3031.20253708879</c:v>
                </c:pt>
                <c:pt idx="43">
                  <c:v>3102.0260159105501</c:v>
                </c:pt>
                <c:pt idx="44">
                  <c:v>3187.0141904966599</c:v>
                </c:pt>
                <c:pt idx="45">
                  <c:v>3289</c:v>
                </c:pt>
                <c:pt idx="46">
                  <c:v>3338.0485917007099</c:v>
                </c:pt>
                <c:pt idx="47">
                  <c:v>3396.90690174156</c:v>
                </c:pt>
                <c:pt idx="48">
                  <c:v>3467.5368737905801</c:v>
                </c:pt>
                <c:pt idx="49">
                  <c:v>3552.2928402494099</c:v>
                </c:pt>
                <c:pt idx="50">
                  <c:v>3654</c:v>
                </c:pt>
                <c:pt idx="51">
                  <c:v>3703.0485917007099</c:v>
                </c:pt>
                <c:pt idx="52">
                  <c:v>3761.90690174156</c:v>
                </c:pt>
                <c:pt idx="53">
                  <c:v>3832.5368737905801</c:v>
                </c:pt>
                <c:pt idx="54">
                  <c:v>3917.2928402494099</c:v>
                </c:pt>
                <c:pt idx="55">
                  <c:v>4019</c:v>
                </c:pt>
                <c:pt idx="56">
                  <c:v>4068.0485917007099</c:v>
                </c:pt>
                <c:pt idx="57">
                  <c:v>4126.9069017415604</c:v>
                </c:pt>
                <c:pt idx="58">
                  <c:v>4197.5368737905801</c:v>
                </c:pt>
                <c:pt idx="59">
                  <c:v>4282.2928402494099</c:v>
                </c:pt>
                <c:pt idx="60">
                  <c:v>4384</c:v>
                </c:pt>
                <c:pt idx="61">
                  <c:v>4433.1829714039995</c:v>
                </c:pt>
                <c:pt idx="62">
                  <c:v>4492.2025370888005</c:v>
                </c:pt>
                <c:pt idx="63">
                  <c:v>4563.0260159105501</c:v>
                </c:pt>
                <c:pt idx="64">
                  <c:v>4648.0141904966604</c:v>
                </c:pt>
                <c:pt idx="65">
                  <c:v>4750</c:v>
                </c:pt>
                <c:pt idx="66">
                  <c:v>4799.0485917007099</c:v>
                </c:pt>
                <c:pt idx="67">
                  <c:v>4857.9069017415604</c:v>
                </c:pt>
                <c:pt idx="68">
                  <c:v>4928.5368737905801</c:v>
                </c:pt>
                <c:pt idx="69">
                  <c:v>5013.2928402494099</c:v>
                </c:pt>
                <c:pt idx="70">
                  <c:v>5115</c:v>
                </c:pt>
                <c:pt idx="71">
                  <c:v>5164.0485917007099</c:v>
                </c:pt>
                <c:pt idx="72">
                  <c:v>5222.9069017415604</c:v>
                </c:pt>
                <c:pt idx="73">
                  <c:v>5293.5368737905801</c:v>
                </c:pt>
                <c:pt idx="74">
                  <c:v>5378.2928402494099</c:v>
                </c:pt>
                <c:pt idx="75">
                  <c:v>5480</c:v>
                </c:pt>
                <c:pt idx="76">
                  <c:v>5529.0485917007099</c:v>
                </c:pt>
                <c:pt idx="77">
                  <c:v>5587.9069017415604</c:v>
                </c:pt>
                <c:pt idx="78">
                  <c:v>5658.5368737905801</c:v>
                </c:pt>
                <c:pt idx="79">
                  <c:v>5743.2928402494099</c:v>
                </c:pt>
                <c:pt idx="80">
                  <c:v>5845</c:v>
                </c:pt>
                <c:pt idx="81">
                  <c:v>5894.1829714039995</c:v>
                </c:pt>
                <c:pt idx="82">
                  <c:v>5953.2025370888005</c:v>
                </c:pt>
                <c:pt idx="83">
                  <c:v>6024.0260159105501</c:v>
                </c:pt>
                <c:pt idx="84">
                  <c:v>6109.0141904966604</c:v>
                </c:pt>
                <c:pt idx="85">
                  <c:v>6211</c:v>
                </c:pt>
                <c:pt idx="86">
                  <c:v>6247.7575972414697</c:v>
                </c:pt>
                <c:pt idx="87">
                  <c:v>6291.8667139312302</c:v>
                </c:pt>
                <c:pt idx="88">
                  <c:v>6344.7976539589399</c:v>
                </c:pt>
                <c:pt idx="89">
                  <c:v>6408.3147819921996</c:v>
                </c:pt>
                <c:pt idx="90">
                  <c:v>6484.5353356321102</c:v>
                </c:pt>
                <c:pt idx="91">
                  <c:v>6576</c:v>
                </c:pt>
                <c:pt idx="92">
                  <c:v>6625.0485917007099</c:v>
                </c:pt>
                <c:pt idx="93">
                  <c:v>6683.9069017415604</c:v>
                </c:pt>
                <c:pt idx="94">
                  <c:v>6754.5368737905801</c:v>
                </c:pt>
                <c:pt idx="95">
                  <c:v>6839.2928402494099</c:v>
                </c:pt>
                <c:pt idx="96">
                  <c:v>6941</c:v>
                </c:pt>
                <c:pt idx="97">
                  <c:v>6990.0485917007099</c:v>
                </c:pt>
                <c:pt idx="98">
                  <c:v>7048.9069017415604</c:v>
                </c:pt>
                <c:pt idx="99">
                  <c:v>7119.5368737905801</c:v>
                </c:pt>
                <c:pt idx="100">
                  <c:v>7204.2928402494099</c:v>
                </c:pt>
                <c:pt idx="101">
                  <c:v>7306</c:v>
                </c:pt>
                <c:pt idx="102">
                  <c:v>7355.1829714039995</c:v>
                </c:pt>
                <c:pt idx="103">
                  <c:v>7414.2025370888005</c:v>
                </c:pt>
                <c:pt idx="104">
                  <c:v>7485.0260159105501</c:v>
                </c:pt>
                <c:pt idx="105">
                  <c:v>7570.0141904966604</c:v>
                </c:pt>
                <c:pt idx="106">
                  <c:v>7672</c:v>
                </c:pt>
                <c:pt idx="107">
                  <c:v>7721.0485917007099</c:v>
                </c:pt>
                <c:pt idx="108">
                  <c:v>7779.9069017415604</c:v>
                </c:pt>
                <c:pt idx="109">
                  <c:v>7850.5368737905801</c:v>
                </c:pt>
                <c:pt idx="110">
                  <c:v>7935.2928402494099</c:v>
                </c:pt>
                <c:pt idx="111">
                  <c:v>8037</c:v>
                </c:pt>
                <c:pt idx="112">
                  <c:v>8086.0485917007099</c:v>
                </c:pt>
                <c:pt idx="113">
                  <c:v>8144.9069017415604</c:v>
                </c:pt>
                <c:pt idx="114">
                  <c:v>8215.5368737905792</c:v>
                </c:pt>
                <c:pt idx="115">
                  <c:v>8300.2928402494108</c:v>
                </c:pt>
                <c:pt idx="116">
                  <c:v>8402</c:v>
                </c:pt>
                <c:pt idx="117">
                  <c:v>8451.0485917007099</c:v>
                </c:pt>
                <c:pt idx="118">
                  <c:v>8509.9069017415604</c:v>
                </c:pt>
                <c:pt idx="119">
                  <c:v>8580.5368737905792</c:v>
                </c:pt>
                <c:pt idx="120">
                  <c:v>8665.2928402494108</c:v>
                </c:pt>
                <c:pt idx="121">
                  <c:v>8767</c:v>
                </c:pt>
                <c:pt idx="122">
                  <c:v>8816.1829714039995</c:v>
                </c:pt>
                <c:pt idx="123">
                  <c:v>8875.2025370888005</c:v>
                </c:pt>
                <c:pt idx="124">
                  <c:v>8946.0260159105601</c:v>
                </c:pt>
                <c:pt idx="125">
                  <c:v>9031.0141904966695</c:v>
                </c:pt>
                <c:pt idx="126">
                  <c:v>9133</c:v>
                </c:pt>
                <c:pt idx="127">
                  <c:v>9182.0485917007099</c:v>
                </c:pt>
                <c:pt idx="128">
                  <c:v>9240.9069017415604</c:v>
                </c:pt>
                <c:pt idx="129">
                  <c:v>9311.5368737905901</c:v>
                </c:pt>
                <c:pt idx="130">
                  <c:v>9396.2928402494108</c:v>
                </c:pt>
                <c:pt idx="131">
                  <c:v>9498</c:v>
                </c:pt>
                <c:pt idx="132">
                  <c:v>9547.0485917007099</c:v>
                </c:pt>
                <c:pt idx="133">
                  <c:v>9605.9069017415695</c:v>
                </c:pt>
                <c:pt idx="134">
                  <c:v>9676.5368737905901</c:v>
                </c:pt>
                <c:pt idx="135">
                  <c:v>9761.2928402494108</c:v>
                </c:pt>
                <c:pt idx="136">
                  <c:v>9863</c:v>
                </c:pt>
                <c:pt idx="137">
                  <c:v>9912.0485917007099</c:v>
                </c:pt>
                <c:pt idx="138">
                  <c:v>9970.9069017415695</c:v>
                </c:pt>
                <c:pt idx="139">
                  <c:v>10041.536873790499</c:v>
                </c:pt>
                <c:pt idx="140">
                  <c:v>10126.2928402494</c:v>
                </c:pt>
                <c:pt idx="141">
                  <c:v>10228</c:v>
                </c:pt>
                <c:pt idx="142">
                  <c:v>10277.182971404</c:v>
                </c:pt>
                <c:pt idx="143">
                  <c:v>10336.2025370888</c:v>
                </c:pt>
                <c:pt idx="144">
                  <c:v>10407.0260159105</c:v>
                </c:pt>
                <c:pt idx="145">
                  <c:v>10492.0141904966</c:v>
                </c:pt>
                <c:pt idx="146">
                  <c:v>10594</c:v>
                </c:pt>
                <c:pt idx="147">
                  <c:v>10643.048591700701</c:v>
                </c:pt>
                <c:pt idx="148">
                  <c:v>10701.9069017415</c:v>
                </c:pt>
                <c:pt idx="149">
                  <c:v>10772.536873790599</c:v>
                </c:pt>
                <c:pt idx="150">
                  <c:v>10857.2928402494</c:v>
                </c:pt>
                <c:pt idx="151">
                  <c:v>10959</c:v>
                </c:pt>
                <c:pt idx="152">
                  <c:v>11008.048591700701</c:v>
                </c:pt>
                <c:pt idx="153">
                  <c:v>11066.9069017415</c:v>
                </c:pt>
                <c:pt idx="154">
                  <c:v>11137.536873790599</c:v>
                </c:pt>
                <c:pt idx="155">
                  <c:v>11222.2928402494</c:v>
                </c:pt>
                <c:pt idx="156">
                  <c:v>11324</c:v>
                </c:pt>
                <c:pt idx="157">
                  <c:v>11373.048591700701</c:v>
                </c:pt>
                <c:pt idx="158">
                  <c:v>11431.9069017415</c:v>
                </c:pt>
                <c:pt idx="159">
                  <c:v>11502.536873790599</c:v>
                </c:pt>
                <c:pt idx="160">
                  <c:v>11587.2928402494</c:v>
                </c:pt>
                <c:pt idx="161">
                  <c:v>11689</c:v>
                </c:pt>
                <c:pt idx="162">
                  <c:v>11738.048591700701</c:v>
                </c:pt>
                <c:pt idx="163">
                  <c:v>11796.9069017415</c:v>
                </c:pt>
                <c:pt idx="164">
                  <c:v>11867.536873790599</c:v>
                </c:pt>
                <c:pt idx="165">
                  <c:v>11952.2928402494</c:v>
                </c:pt>
                <c:pt idx="166">
                  <c:v>12054</c:v>
                </c:pt>
              </c:numCache>
            </c:numRef>
          </c:xVal>
          <c:yVal>
            <c:numRef>
              <c:f>Cumulative!$AH$2:$AH$168</c:f>
              <c:numCache>
                <c:formatCode>0.000E+00</c:formatCode>
                <c:ptCount val="167"/>
                <c:pt idx="0">
                  <c:v>0</c:v>
                </c:pt>
                <c:pt idx="1">
                  <c:v>83674965.446990907</c:v>
                </c:pt>
                <c:pt idx="2">
                  <c:v>195281838.54864365</c:v>
                </c:pt>
                <c:pt idx="3">
                  <c:v>339827148.4988119</c:v>
                </c:pt>
                <c:pt idx="4">
                  <c:v>523923934.25779843</c:v>
                </c:pt>
                <c:pt idx="5">
                  <c:v>755365100.60396075</c:v>
                </c:pt>
                <c:pt idx="6">
                  <c:v>1169544849.3536344</c:v>
                </c:pt>
                <c:pt idx="7">
                  <c:v>1665207467.6914744</c:v>
                </c:pt>
                <c:pt idx="8">
                  <c:v>2258803264.5023861</c:v>
                </c:pt>
                <c:pt idx="9">
                  <c:v>2968396541.2218761</c:v>
                </c:pt>
                <c:pt idx="10">
                  <c:v>3813797373.9953189</c:v>
                </c:pt>
                <c:pt idx="11">
                  <c:v>4001763374.2490907</c:v>
                </c:pt>
                <c:pt idx="12">
                  <c:v>4231218749.8176136</c:v>
                </c:pt>
                <c:pt idx="13">
                  <c:v>4511853457.1000462</c:v>
                </c:pt>
                <c:pt idx="14">
                  <c:v>4854728058.836544</c:v>
                </c:pt>
                <c:pt idx="15">
                  <c:v>5353971313.9927301</c:v>
                </c:pt>
                <c:pt idx="16">
                  <c:v>5405289217.4759588</c:v>
                </c:pt>
                <c:pt idx="17">
                  <c:v>5460762490.52246</c:v>
                </c:pt>
                <c:pt idx="18">
                  <c:v>5522606492.4919357</c:v>
                </c:pt>
                <c:pt idx="19">
                  <c:v>5594596405.1135788</c:v>
                </c:pt>
                <c:pt idx="20">
                  <c:v>5678016533.2895603</c:v>
                </c:pt>
                <c:pt idx="21">
                  <c:v>5809001915.0161924</c:v>
                </c:pt>
                <c:pt idx="22">
                  <c:v>5964649167.4473677</c:v>
                </c:pt>
                <c:pt idx="23">
                  <c:v>6147606859.7410583</c:v>
                </c:pt>
                <c:pt idx="24">
                  <c:v>6363453320.1846199</c:v>
                </c:pt>
                <c:pt idx="25">
                  <c:v>6618211786.4462757</c:v>
                </c:pt>
                <c:pt idx="26">
                  <c:v>7618358376.7869949</c:v>
                </c:pt>
                <c:pt idx="27">
                  <c:v>8781455055.89398</c:v>
                </c:pt>
                <c:pt idx="28">
                  <c:v>10133380264.191677</c:v>
                </c:pt>
                <c:pt idx="29">
                  <c:v>11703729026.150671</c:v>
                </c:pt>
                <c:pt idx="30">
                  <c:v>13526711049.11331</c:v>
                </c:pt>
                <c:pt idx="31">
                  <c:v>13174494742.174492</c:v>
                </c:pt>
                <c:pt idx="32">
                  <c:v>12773475606.94141</c:v>
                </c:pt>
                <c:pt idx="33">
                  <c:v>12318968803.221146</c:v>
                </c:pt>
                <c:pt idx="34">
                  <c:v>11798823658.405087</c:v>
                </c:pt>
                <c:pt idx="35">
                  <c:v>11202484213.138933</c:v>
                </c:pt>
                <c:pt idx="36">
                  <c:v>10582855007.262985</c:v>
                </c:pt>
                <c:pt idx="37">
                  <c:v>9851013811.730566</c:v>
                </c:pt>
                <c:pt idx="38">
                  <c:v>8988661259.8269997</c:v>
                </c:pt>
                <c:pt idx="39">
                  <c:v>7973834893.8789787</c:v>
                </c:pt>
                <c:pt idx="40">
                  <c:v>6780933642.5468693</c:v>
                </c:pt>
                <c:pt idx="41">
                  <c:v>5683407137.5842915</c:v>
                </c:pt>
                <c:pt idx="42">
                  <c:v>4390295471.8124866</c:v>
                </c:pt>
                <c:pt idx="43">
                  <c:v>2867940390.5712185</c:v>
                </c:pt>
                <c:pt idx="44">
                  <c:v>1077815148.9082298</c:v>
                </c:pt>
                <c:pt idx="45">
                  <c:v>-1024572033.9244118</c:v>
                </c:pt>
                <c:pt idx="46">
                  <c:v>-1185322916.4538193</c:v>
                </c:pt>
                <c:pt idx="47">
                  <c:v>-1391963478.1791992</c:v>
                </c:pt>
                <c:pt idx="48">
                  <c:v>-1657772844.4517288</c:v>
                </c:pt>
                <c:pt idx="49">
                  <c:v>-1996220209.6501808</c:v>
                </c:pt>
                <c:pt idx="50">
                  <c:v>-2423693545.6951294</c:v>
                </c:pt>
                <c:pt idx="51">
                  <c:v>-2407066201.3095131</c:v>
                </c:pt>
                <c:pt idx="52">
                  <c:v>-2401854561.0162621</c:v>
                </c:pt>
                <c:pt idx="53">
                  <c:v>-2412678474.4443665</c:v>
                </c:pt>
                <c:pt idx="54">
                  <c:v>-2444936164.2646141</c:v>
                </c:pt>
                <c:pt idx="55">
                  <c:v>-2506186725.0099258</c:v>
                </c:pt>
                <c:pt idx="56">
                  <c:v>-3129733091.839222</c:v>
                </c:pt>
                <c:pt idx="57">
                  <c:v>-3859221536.1800575</c:v>
                </c:pt>
                <c:pt idx="58">
                  <c:v>-4712303640.9578476</c:v>
                </c:pt>
                <c:pt idx="59">
                  <c:v>-5710893402.5411034</c:v>
                </c:pt>
                <c:pt idx="60">
                  <c:v>-6880074180.1798592</c:v>
                </c:pt>
                <c:pt idx="61">
                  <c:v>-6604607533.4183846</c:v>
                </c:pt>
                <c:pt idx="62">
                  <c:v>-6293595314.3226051</c:v>
                </c:pt>
                <c:pt idx="63">
                  <c:v>-5945191709.5434418</c:v>
                </c:pt>
                <c:pt idx="64">
                  <c:v>-5556428152.361721</c:v>
                </c:pt>
                <c:pt idx="65">
                  <c:v>-5123579914.5583534</c:v>
                </c:pt>
                <c:pt idx="66">
                  <c:v>-4713527876.0575142</c:v>
                </c:pt>
                <c:pt idx="67">
                  <c:v>-4246092269.1139183</c:v>
                </c:pt>
                <c:pt idx="68">
                  <c:v>-3715746441.2283249</c:v>
                </c:pt>
                <c:pt idx="69">
                  <c:v>-3115100479.598793</c:v>
                </c:pt>
                <c:pt idx="70">
                  <c:v>-2436259384.9741974</c:v>
                </c:pt>
                <c:pt idx="71">
                  <c:v>-3220606005.4602165</c:v>
                </c:pt>
                <c:pt idx="72">
                  <c:v>-4124159454.7723961</c:v>
                </c:pt>
                <c:pt idx="73">
                  <c:v>-5168364006.8372536</c:v>
                </c:pt>
                <c:pt idx="74">
                  <c:v>-6376935920.7226486</c:v>
                </c:pt>
                <c:pt idx="75">
                  <c:v>-7775554822.8499908</c:v>
                </c:pt>
                <c:pt idx="76">
                  <c:v>-8176571657.1906624</c:v>
                </c:pt>
                <c:pt idx="77">
                  <c:v>-8663564072.9236069</c:v>
                </c:pt>
                <c:pt idx="78">
                  <c:v>-9250260455.2711411</c:v>
                </c:pt>
                <c:pt idx="79">
                  <c:v>-9952252975.131958</c:v>
                </c:pt>
                <c:pt idx="80">
                  <c:v>-10786681058.785564</c:v>
                </c:pt>
                <c:pt idx="81">
                  <c:v>-10383659761.679722</c:v>
                </c:pt>
                <c:pt idx="82">
                  <c:v>-9941533618.9356232</c:v>
                </c:pt>
                <c:pt idx="83">
                  <c:v>-9459145853.9236755</c:v>
                </c:pt>
                <c:pt idx="84">
                  <c:v>-8933148577.4566078</c:v>
                </c:pt>
                <c:pt idx="85">
                  <c:v>-8361267442.1973534</c:v>
                </c:pt>
                <c:pt idx="86">
                  <c:v>-8907048285.9978867</c:v>
                </c:pt>
                <c:pt idx="87">
                  <c:v>-9580255042.1977539</c:v>
                </c:pt>
                <c:pt idx="88">
                  <c:v>-10401014661.77813</c:v>
                </c:pt>
                <c:pt idx="89">
                  <c:v>-11398724637.631744</c:v>
                </c:pt>
                <c:pt idx="90">
                  <c:v>-12608310890.685501</c:v>
                </c:pt>
                <c:pt idx="91">
                  <c:v>-14073103352.873543</c:v>
                </c:pt>
                <c:pt idx="92">
                  <c:v>-15565805853.695488</c:v>
                </c:pt>
                <c:pt idx="93">
                  <c:v>-17325378057.677612</c:v>
                </c:pt>
                <c:pt idx="94">
                  <c:v>-19399388638.035431</c:v>
                </c:pt>
                <c:pt idx="95">
                  <c:v>-21844827410.325058</c:v>
                </c:pt>
                <c:pt idx="96">
                  <c:v>-24729139173.33979</c:v>
                </c:pt>
                <c:pt idx="97">
                  <c:v>-25500139680.252541</c:v>
                </c:pt>
                <c:pt idx="98">
                  <c:v>-26428689996.173286</c:v>
                </c:pt>
                <c:pt idx="99">
                  <c:v>-27547164517.571396</c:v>
                </c:pt>
                <c:pt idx="100">
                  <c:v>-28892547859.047523</c:v>
                </c:pt>
                <c:pt idx="101">
                  <c:v>-30510611751.501633</c:v>
                </c:pt>
                <c:pt idx="102">
                  <c:v>-30588033569.498383</c:v>
                </c:pt>
                <c:pt idx="103">
                  <c:v>-30695684400.946037</c:v>
                </c:pt>
                <c:pt idx="104">
                  <c:v>-30847390322.076851</c:v>
                </c:pt>
                <c:pt idx="105">
                  <c:v>-31058062168.052795</c:v>
                </c:pt>
                <c:pt idx="106">
                  <c:v>-31343809604.13662</c:v>
                </c:pt>
                <c:pt idx="107">
                  <c:v>-32707658313.409439</c:v>
                </c:pt>
                <c:pt idx="108">
                  <c:v>-34303486378.614624</c:v>
                </c:pt>
                <c:pt idx="109">
                  <c:v>-36171785998.967354</c:v>
                </c:pt>
                <c:pt idx="110">
                  <c:v>-38359380929.81723</c:v>
                </c:pt>
                <c:pt idx="111">
                  <c:v>-40923471771.341331</c:v>
                </c:pt>
                <c:pt idx="112">
                  <c:v>-40203959966.560211</c:v>
                </c:pt>
                <c:pt idx="113">
                  <c:v>-39389925904.953827</c:v>
                </c:pt>
                <c:pt idx="114">
                  <c:v>-38475925780.289848</c:v>
                </c:pt>
                <c:pt idx="115">
                  <c:v>-37453002096.425049</c:v>
                </c:pt>
                <c:pt idx="116">
                  <c:v>-36309282252.429688</c:v>
                </c:pt>
                <c:pt idx="117">
                  <c:v>-36808740048.474312</c:v>
                </c:pt>
                <c:pt idx="118">
                  <c:v>-37399873069.842072</c:v>
                </c:pt>
                <c:pt idx="119">
                  <c:v>-38099963756.694565</c:v>
                </c:pt>
                <c:pt idx="120">
                  <c:v>-38925012538.170532</c:v>
                </c:pt>
                <c:pt idx="121">
                  <c:v>-39906822159.473846</c:v>
                </c:pt>
                <c:pt idx="122">
                  <c:v>-40595637241.983772</c:v>
                </c:pt>
                <c:pt idx="123">
                  <c:v>-41382993359.0709</c:v>
                </c:pt>
                <c:pt idx="124">
                  <c:v>-42294909016.326607</c:v>
                </c:pt>
                <c:pt idx="125">
                  <c:v>-43356733211.653931</c:v>
                </c:pt>
                <c:pt idx="126">
                  <c:v>-44596177087.449516</c:v>
                </c:pt>
                <c:pt idx="127">
                  <c:v>-44842722518.291885</c:v>
                </c:pt>
                <c:pt idx="128">
                  <c:v>-45142260438.287338</c:v>
                </c:pt>
                <c:pt idx="129">
                  <c:v>-45507836801.053787</c:v>
                </c:pt>
                <c:pt idx="130">
                  <c:v>-45955534162.305779</c:v>
                </c:pt>
                <c:pt idx="131">
                  <c:v>-46504545004.219978</c:v>
                </c:pt>
                <c:pt idx="132">
                  <c:v>-47403314368.724411</c:v>
                </c:pt>
                <c:pt idx="133">
                  <c:v>-48462598250.384644</c:v>
                </c:pt>
                <c:pt idx="134">
                  <c:v>-49710757921.131302</c:v>
                </c:pt>
                <c:pt idx="135">
                  <c:v>-51181392291.780151</c:v>
                </c:pt>
                <c:pt idx="136">
                  <c:v>-52913823646.131569</c:v>
                </c:pt>
                <c:pt idx="137">
                  <c:v>-52138217999.208015</c:v>
                </c:pt>
                <c:pt idx="138">
                  <c:v>-51248420471.689026</c:v>
                </c:pt>
                <c:pt idx="139">
                  <c:v>-50234573441.367126</c:v>
                </c:pt>
                <c:pt idx="140">
                  <c:v>-49081392465.359856</c:v>
                </c:pt>
                <c:pt idx="141">
                  <c:v>-47762527333.980453</c:v>
                </c:pt>
                <c:pt idx="142">
                  <c:v>-47056409739.92878</c:v>
                </c:pt>
                <c:pt idx="143">
                  <c:v>-46236026066.849388</c:v>
                </c:pt>
                <c:pt idx="144">
                  <c:v>-45284623325.895416</c:v>
                </c:pt>
                <c:pt idx="145">
                  <c:v>-44181940966.940605</c:v>
                </c:pt>
                <c:pt idx="146">
                  <c:v>-42906279676.698532</c:v>
                </c:pt>
                <c:pt idx="147">
                  <c:v>-43377344743.264336</c:v>
                </c:pt>
                <c:pt idx="148">
                  <c:v>-43919243534.014084</c:v>
                </c:pt>
                <c:pt idx="149">
                  <c:v>-44542933234.594231</c:v>
                </c:pt>
                <c:pt idx="150">
                  <c:v>-45262084342.74794</c:v>
                </c:pt>
                <c:pt idx="151">
                  <c:v>-46092989264.683784</c:v>
                </c:pt>
                <c:pt idx="152">
                  <c:v>-46576525364.047913</c:v>
                </c:pt>
                <c:pt idx="153">
                  <c:v>-47149167421.160583</c:v>
                </c:pt>
                <c:pt idx="154">
                  <c:v>-47825037315.280098</c:v>
                </c:pt>
                <c:pt idx="155">
                  <c:v>-48623132272.311989</c:v>
                </c:pt>
                <c:pt idx="156">
                  <c:v>-49564030970.430298</c:v>
                </c:pt>
                <c:pt idx="157">
                  <c:v>-49710143050.615593</c:v>
                </c:pt>
                <c:pt idx="158">
                  <c:v>-49895005298.191315</c:v>
                </c:pt>
                <c:pt idx="159">
                  <c:v>-50125485810.595955</c:v>
                </c:pt>
                <c:pt idx="160">
                  <c:v>-50410167452.623466</c:v>
                </c:pt>
                <c:pt idx="161">
                  <c:v>-50758760770.564507</c:v>
                </c:pt>
                <c:pt idx="162">
                  <c:v>-52743560343.928474</c:v>
                </c:pt>
                <c:pt idx="163">
                  <c:v>-55060352846.074066</c:v>
                </c:pt>
                <c:pt idx="164">
                  <c:v>-57761700170.030083</c:v>
                </c:pt>
                <c:pt idx="165">
                  <c:v>-60908789410.853989</c:v>
                </c:pt>
                <c:pt idx="166">
                  <c:v>-64571956500.846169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2FDE-49B6-8710-528CD5BCC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508544"/>
        <c:axId val="127354296"/>
      </c:scatterChart>
      <c:valAx>
        <c:axId val="127508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354296"/>
        <c:crosses val="autoZero"/>
        <c:crossBetween val="midCat"/>
      </c:valAx>
      <c:valAx>
        <c:axId val="127354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508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29FB1-4094-9F47-8FCA-6B70EF5D5BA7}" type="datetimeFigureOut">
              <a:rPr lang="en-US" smtClean="0"/>
              <a:pPr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3724A-F9F1-8A43-8EE9-345F056EB1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6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9ACAB-0E1D-DA45-A9BB-0E03963371D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7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3724A-F9F1-8A43-8EE9-345F056EB18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10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52410" cy="3861621"/>
          </a:xfrm>
          <a:prstGeom prst="rect">
            <a:avLst/>
          </a:prstGeom>
          <a:gradFill flip="none" rotWithShape="1">
            <a:gsLst>
              <a:gs pos="63000">
                <a:srgbClr val="397C88"/>
              </a:gs>
              <a:gs pos="100000">
                <a:srgbClr val="80B2A5"/>
              </a:gs>
              <a:gs pos="0">
                <a:srgbClr val="0D2543"/>
              </a:gs>
            </a:gsLst>
            <a:lin ang="36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901222"/>
            <a:ext cx="7772400" cy="175637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>
            <a:lvl1pPr algn="l">
              <a:defRPr lang="en-US" sz="3800" u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algn="l">
              <a:lnSpc>
                <a:spcPct val="95000"/>
              </a:lnSpc>
              <a:spcBef>
                <a:spcPts val="400"/>
              </a:spcBef>
            </a:pPr>
            <a:r>
              <a:rPr lang="en-US" dirty="0"/>
              <a:t>TITLE OF PRESENTSATION</a:t>
            </a:r>
            <a:br>
              <a:rPr lang="en-US" dirty="0"/>
            </a:br>
            <a:r>
              <a:rPr lang="en-US" dirty="0"/>
              <a:t>Can BE UP TO THREE Lines Long;</a:t>
            </a:r>
            <a:br>
              <a:rPr lang="en-US" dirty="0"/>
            </a:br>
            <a:r>
              <a:rPr lang="en-US" dirty="0"/>
              <a:t>Otherwise shorten 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66421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-15875" y="3861620"/>
            <a:ext cx="9152410" cy="15070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srgbClr val="0D254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srgbClr val="0D254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360E-D2C4-BD45-B83E-A034B4DF05EF}" type="slidenum">
              <a:rPr lang="en-US" smtClean="0">
                <a:solidFill>
                  <a:srgbClr val="0D254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D2543">
                  <a:tint val="75000"/>
                </a:srgb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8410" y="5363924"/>
            <a:ext cx="9152410" cy="1494076"/>
          </a:xfrm>
          <a:prstGeom prst="rect">
            <a:avLst/>
          </a:prstGeom>
          <a:solidFill>
            <a:schemeClr val="bg2"/>
          </a:solidFill>
          <a:ln>
            <a:solidFill>
              <a:srgbClr val="EFE2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 descr="Logo_GSI_Color_w_Margin_pmsL"/>
          <p:cNvPicPr>
            <a:picLocks noChangeAspect="1" noChangeArrowheads="1"/>
          </p:cNvPicPr>
          <p:nvPr userDrawn="1"/>
        </p:nvPicPr>
        <p:blipFill>
          <a:blip r:embed="rId2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"/>
          <a:stretch>
            <a:fillRect/>
          </a:stretch>
        </p:blipFill>
        <p:spPr bwMode="auto">
          <a:xfrm>
            <a:off x="617883" y="4243585"/>
            <a:ext cx="1744317" cy="73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-15875" y="5393267"/>
            <a:ext cx="1857880" cy="1588"/>
          </a:xfrm>
          <a:prstGeom prst="line">
            <a:avLst/>
          </a:prstGeom>
          <a:ln w="1905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5190635" y="5394855"/>
            <a:ext cx="2484775" cy="1588"/>
          </a:xfrm>
          <a:prstGeom prst="line">
            <a:avLst/>
          </a:prstGeom>
          <a:ln w="190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842005" y="5393267"/>
            <a:ext cx="3348630" cy="1588"/>
          </a:xfrm>
          <a:prstGeom prst="line">
            <a:avLst/>
          </a:prstGeom>
          <a:ln w="1905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7667000" y="5396443"/>
            <a:ext cx="1510810" cy="1588"/>
          </a:xfrm>
          <a:prstGeom prst="line">
            <a:avLst/>
          </a:prstGeom>
          <a:ln w="190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15875" y="3866972"/>
            <a:ext cx="9168285" cy="1588"/>
          </a:xfrm>
          <a:prstGeom prst="line">
            <a:avLst/>
          </a:prstGeom>
          <a:ln w="1143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06490" y="5588118"/>
            <a:ext cx="3581400" cy="355482"/>
          </a:xfrm>
          <a:effectLst/>
        </p:spPr>
        <p:txBody>
          <a:bodyPr wrap="square">
            <a:spAutoFit/>
          </a:bodyPr>
          <a:lstStyle>
            <a:lvl1pPr marL="0" indent="0">
              <a:buNone/>
              <a:defRPr lang="en-US" sz="1800" b="0" i="1" baseline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marL="0" lvl="0">
              <a:lnSpc>
                <a:spcPct val="95000"/>
              </a:lnSpc>
              <a:spcBef>
                <a:spcPts val="400"/>
              </a:spcBef>
            </a:pPr>
            <a:r>
              <a:rPr lang="en-US" dirty="0"/>
              <a:t>Presenter/Author Names here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895600" y="4038600"/>
            <a:ext cx="1905000" cy="11430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4953000" y="4038600"/>
            <a:ext cx="1905000" cy="11430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0400" y="4038600"/>
            <a:ext cx="1905000" cy="11430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1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49FD70-5667-4CAA-B2C5-1502F5EB8346}" type="slidenum">
              <a:rPr lang="en-US">
                <a:solidFill>
                  <a:srgbClr val="0D254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D254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8021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671" y="0"/>
            <a:ext cx="9205937" cy="1143000"/>
          </a:xfrm>
          <a:prstGeom prst="rect">
            <a:avLst/>
          </a:prstGeom>
          <a:gradFill flip="none" rotWithShape="1">
            <a:gsLst>
              <a:gs pos="63000">
                <a:srgbClr val="397C88"/>
              </a:gs>
              <a:gs pos="100000">
                <a:srgbClr val="80B2A5"/>
              </a:gs>
              <a:gs pos="0">
                <a:srgbClr val="0D2543"/>
              </a:gs>
            </a:gsLst>
            <a:lin ang="36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083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lvl="0" algn="l" eaLnBrk="0" hangingPunct="0">
              <a:lnSpc>
                <a:spcPct val="85000"/>
              </a:lnSpc>
            </a:pPr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-84667" y="1117600"/>
            <a:ext cx="9313334" cy="42333"/>
          </a:xfrm>
          <a:prstGeom prst="line">
            <a:avLst/>
          </a:prstGeom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50800" dir="2700000">
              <a:srgbClr val="000000">
                <a:alpha val="43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965360E-D2C4-BD45-B83E-A034B4DF05EF}" type="slidenum">
              <a:rPr lang="en-US" smtClean="0">
                <a:solidFill>
                  <a:srgbClr val="0D2543">
                    <a:tint val="75000"/>
                  </a:srgbClr>
                </a:solidFill>
              </a:rPr>
              <a:pPr defTabSz="457200"/>
              <a:t>‹#›</a:t>
            </a:fld>
            <a:endParaRPr lang="en-US" dirty="0">
              <a:solidFill>
                <a:srgbClr val="0D2543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chemeClr val="accent2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accent5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lvl="2">
              <a:buClr>
                <a:schemeClr val="accent4"/>
              </a:buClr>
              <a:buFont typeface="Lucida Grande"/>
              <a:buChar char="–"/>
            </a:pPr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 cap="all" smtClean="0">
          <a:solidFill>
            <a:srgbClr val="FFFFFF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+mj-lt"/>
          <a:ea typeface="+mn-ea"/>
          <a:cs typeface="+mn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lang="en-US" sz="2800" b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lang="en-US" sz="2400" b="1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40000"/>
        <a:buFont typeface="Calibri" pitchFamily="34" charset="0"/>
        <a:buChar char="‐"/>
        <a:defRPr lang="en-US" sz="2000" b="1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Calibri"/>
        <a:buChar char="–"/>
        <a:defRPr lang="en-US" sz="1800" b="1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lang="en-US" sz="1800" b="1" kern="1200" dirty="0" smtClean="0">
          <a:solidFill>
            <a:srgbClr val="0D254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671" y="0"/>
            <a:ext cx="9205937" cy="1143000"/>
          </a:xfrm>
          <a:prstGeom prst="rect">
            <a:avLst/>
          </a:prstGeom>
          <a:gradFill flip="none" rotWithShape="1">
            <a:gsLst>
              <a:gs pos="63000">
                <a:srgbClr val="397C88"/>
              </a:gs>
              <a:gs pos="100000">
                <a:srgbClr val="80B2A5"/>
              </a:gs>
              <a:gs pos="0">
                <a:srgbClr val="0D2543"/>
              </a:gs>
            </a:gsLst>
            <a:lin ang="36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083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lvl="0" algn="l" eaLnBrk="0" hangingPunct="0">
              <a:lnSpc>
                <a:spcPct val="85000"/>
              </a:lnSpc>
            </a:pPr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-84667" y="1117600"/>
            <a:ext cx="9313334" cy="42333"/>
          </a:xfrm>
          <a:prstGeom prst="line">
            <a:avLst/>
          </a:prstGeom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50800" dir="2700000">
              <a:srgbClr val="000000">
                <a:alpha val="43000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965360E-D2C4-BD45-B83E-A034B4DF05EF}" type="slidenum">
              <a:rPr lang="en-US" smtClean="0">
                <a:solidFill>
                  <a:srgbClr val="0D2543">
                    <a:tint val="75000"/>
                  </a:srgbClr>
                </a:solidFill>
              </a:rPr>
              <a:pPr defTabSz="457200"/>
              <a:t>‹#›</a:t>
            </a:fld>
            <a:endParaRPr lang="en-US" dirty="0">
              <a:solidFill>
                <a:srgbClr val="0D2543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chemeClr val="accent2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accent5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lvl="2">
              <a:buClr>
                <a:schemeClr val="accent4"/>
              </a:buClr>
              <a:buFont typeface="Lucida Grande"/>
              <a:buChar char="–"/>
            </a:pPr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 cap="all" smtClean="0">
          <a:solidFill>
            <a:srgbClr val="FFFFFF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+mj-lt"/>
          <a:ea typeface="+mn-ea"/>
          <a:cs typeface="+mn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lang="en-US" sz="2800" b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lang="en-US" sz="2400" b="1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40000"/>
        <a:buFont typeface="Calibri" pitchFamily="34" charset="0"/>
        <a:buChar char="‐"/>
        <a:defRPr lang="en-US" sz="2000" b="1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Calibri"/>
        <a:buChar char="–"/>
        <a:defRPr lang="en-US" sz="1800" b="1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lang="en-US" sz="1800" b="1" kern="1200" dirty="0" smtClean="0">
          <a:solidFill>
            <a:srgbClr val="0D254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panday@gsienv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329501" y="407193"/>
            <a:ext cx="8402126" cy="1382430"/>
          </a:xfrm>
        </p:spPr>
        <p:txBody>
          <a:bodyPr/>
          <a:lstStyle/>
          <a:p>
            <a:pPr algn="ctr"/>
            <a:r>
              <a:rPr lang="en-US" sz="2800" dirty="0">
                <a:effectLst/>
              </a:rPr>
              <a:t>Application of MODFLOW 6 for groundwater availability modeling in Texas: </a:t>
            </a:r>
            <a:r>
              <a:rPr lang="en-US" sz="2800" dirty="0">
                <a:solidFill>
                  <a:srgbClr val="FFFF00"/>
                </a:solidFill>
                <a:effectLst/>
              </a:rPr>
              <a:t>Draft work in progress for Texas water development board</a:t>
            </a:r>
            <a:endParaRPr lang="en-US" sz="2800" i="1" dirty="0">
              <a:solidFill>
                <a:srgbClr val="FFFF00"/>
              </a:solidFill>
              <a:effectLst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2D9E59D-57FA-4EF8-B00D-72A2732B2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2303929"/>
            <a:ext cx="6117438" cy="364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ubtitle 1"/>
          <p:cNvSpPr txBox="1">
            <a:spLocks/>
          </p:cNvSpPr>
          <p:nvPr/>
        </p:nvSpPr>
        <p:spPr>
          <a:xfrm>
            <a:off x="1461249" y="5872303"/>
            <a:ext cx="6400800" cy="820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lang="en-US" sz="2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lang="en-US" sz="24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40000"/>
              <a:buFont typeface="Calibri" pitchFamily="34" charset="0"/>
              <a:buNone/>
              <a:defRPr lang="en-US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Calibri"/>
              <a:buNone/>
              <a:defRPr lang="en-US" sz="18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lang="en-US"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Sorab Panday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spanday@gsienv.com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48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1856"/>
            <a:ext cx="7886700" cy="582211"/>
          </a:xfrm>
        </p:spPr>
        <p:txBody>
          <a:bodyPr/>
          <a:lstStyle/>
          <a:p>
            <a:r>
              <a:rPr lang="en-US" dirty="0"/>
              <a:t>Grid Layer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5D243E-694D-4008-94AD-371EAF779088}"/>
              </a:ext>
            </a:extLst>
          </p:cNvPr>
          <p:cNvGrpSpPr/>
          <p:nvPr/>
        </p:nvGrpSpPr>
        <p:grpSpPr>
          <a:xfrm>
            <a:off x="606329" y="1206389"/>
            <a:ext cx="8224802" cy="4904826"/>
            <a:chOff x="722870" y="1045021"/>
            <a:chExt cx="8224802" cy="49048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2432" y="1045021"/>
              <a:ext cx="5325240" cy="490482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16691" y="4369659"/>
              <a:ext cx="840263" cy="110284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072230" y="2506878"/>
              <a:ext cx="4601317" cy="18627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722870" y="5472500"/>
              <a:ext cx="6193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871" y="2506878"/>
              <a:ext cx="2349359" cy="2988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46816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57" y="369496"/>
            <a:ext cx="7886700" cy="582211"/>
          </a:xfrm>
        </p:spPr>
        <p:txBody>
          <a:bodyPr/>
          <a:lstStyle/>
          <a:p>
            <a:r>
              <a:rPr lang="en-US" dirty="0"/>
              <a:t>Grid Layer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6BF3C4-56DA-4FF0-85CF-AECD3CE18F34}"/>
              </a:ext>
            </a:extLst>
          </p:cNvPr>
          <p:cNvGrpSpPr/>
          <p:nvPr/>
        </p:nvGrpSpPr>
        <p:grpSpPr>
          <a:xfrm>
            <a:off x="550885" y="1215044"/>
            <a:ext cx="8344750" cy="4813335"/>
            <a:chOff x="676392" y="1098500"/>
            <a:chExt cx="8344750" cy="481333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8652" y="1098500"/>
              <a:ext cx="5292490" cy="481333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916691" y="4369659"/>
              <a:ext cx="840263" cy="110284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072230" y="2506878"/>
              <a:ext cx="4601317" cy="18627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22870" y="5472500"/>
              <a:ext cx="6193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392" y="2488342"/>
              <a:ext cx="2395838" cy="2965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43930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2848"/>
            <a:ext cx="7886700" cy="582211"/>
          </a:xfrm>
        </p:spPr>
        <p:txBody>
          <a:bodyPr/>
          <a:lstStyle/>
          <a:p>
            <a:r>
              <a:rPr lang="en-US" dirty="0"/>
              <a:t>Grid Layer 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D97468-4391-42D0-A64C-26A6A3A46926}"/>
              </a:ext>
            </a:extLst>
          </p:cNvPr>
          <p:cNvGrpSpPr/>
          <p:nvPr/>
        </p:nvGrpSpPr>
        <p:grpSpPr>
          <a:xfrm>
            <a:off x="489788" y="1259955"/>
            <a:ext cx="8192490" cy="4703300"/>
            <a:chOff x="722870" y="1206165"/>
            <a:chExt cx="8192490" cy="4703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3109" y="1206165"/>
              <a:ext cx="5152251" cy="47033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916691" y="4369659"/>
              <a:ext cx="840263" cy="110284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925731" y="2497609"/>
              <a:ext cx="4831223" cy="18720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22870" y="5472500"/>
              <a:ext cx="6193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101" y="2497610"/>
              <a:ext cx="2190631" cy="2957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0864922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75" y="295458"/>
            <a:ext cx="7886700" cy="582211"/>
          </a:xfrm>
        </p:spPr>
        <p:txBody>
          <a:bodyPr/>
          <a:lstStyle/>
          <a:p>
            <a:r>
              <a:rPr lang="en-US" dirty="0"/>
              <a:t>Grid Layer 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CFAADE-22BE-4B4F-A487-AC85567F85C0}"/>
              </a:ext>
            </a:extLst>
          </p:cNvPr>
          <p:cNvGrpSpPr/>
          <p:nvPr/>
        </p:nvGrpSpPr>
        <p:grpSpPr>
          <a:xfrm>
            <a:off x="546320" y="1270384"/>
            <a:ext cx="8176248" cy="4784156"/>
            <a:chOff x="644934" y="1216594"/>
            <a:chExt cx="8176248" cy="47841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3543" y="1216594"/>
              <a:ext cx="5187639" cy="478415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916691" y="4369659"/>
              <a:ext cx="840263" cy="110284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072230" y="2506878"/>
              <a:ext cx="4601317" cy="18627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22870" y="5472500"/>
              <a:ext cx="6193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934" y="2524432"/>
              <a:ext cx="2452087" cy="2910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8110903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10" y="271547"/>
            <a:ext cx="7886700" cy="582211"/>
          </a:xfrm>
        </p:spPr>
        <p:txBody>
          <a:bodyPr/>
          <a:lstStyle/>
          <a:p>
            <a:r>
              <a:rPr lang="en-US" dirty="0"/>
              <a:t>Grid Layer 9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9AFB06-A4C8-4399-B6F0-EB14CDB4457F}"/>
              </a:ext>
            </a:extLst>
          </p:cNvPr>
          <p:cNvGrpSpPr/>
          <p:nvPr/>
        </p:nvGrpSpPr>
        <p:grpSpPr>
          <a:xfrm>
            <a:off x="568597" y="1244736"/>
            <a:ext cx="8109150" cy="4915259"/>
            <a:chOff x="712032" y="1020616"/>
            <a:chExt cx="8109150" cy="491525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5282" y="1020616"/>
              <a:ext cx="5345900" cy="491525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916691" y="4286249"/>
              <a:ext cx="840263" cy="110284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072230" y="2423468"/>
              <a:ext cx="4601317" cy="18627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22870" y="5389090"/>
              <a:ext cx="6193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032" y="2423468"/>
              <a:ext cx="2360198" cy="2900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51096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5986"/>
            <a:ext cx="7886700" cy="450775"/>
          </a:xfrm>
        </p:spPr>
        <p:txBody>
          <a:bodyPr>
            <a:normAutofit fontScale="90000"/>
          </a:bodyPr>
          <a:lstStyle/>
          <a:p>
            <a:r>
              <a:rPr lang="en-US" dirty="0"/>
              <a:t>Pinch-outs and Faults – Cross-section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418498"/>
              </p:ext>
            </p:extLst>
          </p:nvPr>
        </p:nvGraphicFramePr>
        <p:xfrm>
          <a:off x="564776" y="1186347"/>
          <a:ext cx="7466473" cy="5275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8" name="Acrobat Document" r:id="rId3" imgW="6415932" imgH="4533828" progId="Acrobat.Document.11">
                  <p:embed/>
                </p:oleObj>
              </mc:Choice>
              <mc:Fallback>
                <p:oleObj name="Acrobat Document" r:id="rId3" imgW="6415932" imgH="4533828" progId="Acrobat.Document.1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4776" y="1186347"/>
                        <a:ext cx="7466473" cy="5275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0597176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1164"/>
            <a:ext cx="7886700" cy="450775"/>
          </a:xfrm>
        </p:spPr>
        <p:txBody>
          <a:bodyPr>
            <a:normAutofit fontScale="90000"/>
          </a:bodyPr>
          <a:lstStyle/>
          <a:p>
            <a:r>
              <a:rPr lang="en-US" dirty="0"/>
              <a:t>Pinch-outs and Faults – Cross-section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759432"/>
              </p:ext>
            </p:extLst>
          </p:nvPr>
        </p:nvGraphicFramePr>
        <p:xfrm>
          <a:off x="628650" y="1268105"/>
          <a:ext cx="7213378" cy="5096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2" name="Acrobat Document" r:id="rId3" imgW="6415932" imgH="4533828" progId="Acrobat.Document.11">
                  <p:embed/>
                </p:oleObj>
              </mc:Choice>
              <mc:Fallback>
                <p:oleObj name="Acrobat Document" r:id="rId3" imgW="6415932" imgH="4533828" progId="Acrobat.Document.11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650" y="1268105"/>
                        <a:ext cx="7213378" cy="5096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786989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1164"/>
            <a:ext cx="7886700" cy="450775"/>
          </a:xfrm>
        </p:spPr>
        <p:txBody>
          <a:bodyPr>
            <a:normAutofit fontScale="90000"/>
          </a:bodyPr>
          <a:lstStyle/>
          <a:p>
            <a:r>
              <a:rPr lang="en-US" dirty="0"/>
              <a:t>Pinch-outs and Faults – Cross-section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241889"/>
              </p:ext>
            </p:extLst>
          </p:nvPr>
        </p:nvGraphicFramePr>
        <p:xfrm>
          <a:off x="360624" y="1313467"/>
          <a:ext cx="7519351" cy="5313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6" name="Acrobat Document" r:id="rId3" imgW="6415932" imgH="4533828" progId="Acrobat.Document.11">
                  <p:embed/>
                </p:oleObj>
              </mc:Choice>
              <mc:Fallback>
                <p:oleObj name="Acrobat Document" r:id="rId3" imgW="6415932" imgH="4533828" progId="Acrobat.Document.1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0624" y="1313467"/>
                        <a:ext cx="7519351" cy="5313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1743403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20483"/>
            <a:ext cx="7886700" cy="450775"/>
          </a:xfrm>
        </p:spPr>
        <p:txBody>
          <a:bodyPr>
            <a:normAutofit fontScale="90000"/>
          </a:bodyPr>
          <a:lstStyle/>
          <a:p>
            <a:r>
              <a:rPr lang="en-US" dirty="0"/>
              <a:t>Pinch-outs and Faults – Cross-section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125893"/>
              </p:ext>
            </p:extLst>
          </p:nvPr>
        </p:nvGraphicFramePr>
        <p:xfrm>
          <a:off x="345221" y="1320963"/>
          <a:ext cx="7489931" cy="5292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0" name="Acrobat Document" r:id="rId3" imgW="6415932" imgH="4533828" progId="Acrobat.Document.11">
                  <p:embed/>
                </p:oleObj>
              </mc:Choice>
              <mc:Fallback>
                <p:oleObj name="Acrobat Document" r:id="rId3" imgW="6415932" imgH="4533828" progId="Acrobat.Document.1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221" y="1320963"/>
                        <a:ext cx="7489931" cy="5292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118599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6341"/>
            <a:ext cx="7886700" cy="418426"/>
          </a:xfrm>
        </p:spPr>
        <p:txBody>
          <a:bodyPr>
            <a:normAutofit fontScale="90000"/>
          </a:bodyPr>
          <a:lstStyle/>
          <a:p>
            <a:r>
              <a:rPr lang="en-US" dirty="0"/>
              <a:t>Layer Displacements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140" y="1663595"/>
            <a:ext cx="8416485" cy="1089310"/>
          </a:xfrm>
        </p:spPr>
        <p:txBody>
          <a:bodyPr>
            <a:noAutofit/>
          </a:bodyPr>
          <a:lstStyle/>
          <a:p>
            <a:r>
              <a:rPr lang="en-US" sz="1800" b="0" dirty="0" err="1"/>
              <a:t>Weches</a:t>
            </a:r>
            <a:r>
              <a:rPr lang="en-US" sz="1800" b="0" dirty="0"/>
              <a:t> (3), Queen City (4), </a:t>
            </a:r>
            <a:r>
              <a:rPr lang="en-US" sz="1800" b="0" dirty="0" err="1"/>
              <a:t>Reklaw</a:t>
            </a:r>
            <a:r>
              <a:rPr lang="en-US" sz="1800" b="0" dirty="0"/>
              <a:t> (5), and Carrizo (6) have cross-layer connections at faults </a:t>
            </a:r>
          </a:p>
          <a:p>
            <a:r>
              <a:rPr lang="en-US" sz="1800" b="0" dirty="0"/>
              <a:t>Layer elevations at fault location in conceptual model used to evaluate connectivity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80" y="3367536"/>
            <a:ext cx="1998936" cy="1526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280" y="4894410"/>
            <a:ext cx="1998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Cross-layer connections of </a:t>
            </a:r>
            <a:r>
              <a:rPr lang="en-US" sz="900" b="1" i="1" dirty="0" err="1"/>
              <a:t>Weches</a:t>
            </a:r>
            <a:endParaRPr lang="en-US" sz="9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418628" y="4898725"/>
            <a:ext cx="1998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Cross-layer connections of Queen City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33" y="3367536"/>
            <a:ext cx="1970162" cy="15245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2082" y="4896570"/>
            <a:ext cx="1998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Cross-layer connections of </a:t>
            </a:r>
            <a:r>
              <a:rPr lang="en-US" sz="900" b="1" i="1" dirty="0" err="1"/>
              <a:t>Reklaw</a:t>
            </a:r>
            <a:endParaRPr lang="en-US" sz="900" b="1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114" y="3374195"/>
            <a:ext cx="1996967" cy="15245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9070" y="4900885"/>
            <a:ext cx="1998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Cross-layer connections of Carrizo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628" y="3367536"/>
            <a:ext cx="1913136" cy="15245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7645" y="5809672"/>
            <a:ext cx="7401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31DED"/>
                </a:solidFill>
              </a:rPr>
              <a:t>This amazing complex discretization was done by Groundwater Vistas (from ESI)</a:t>
            </a:r>
          </a:p>
        </p:txBody>
      </p:sp>
    </p:spTree>
    <p:extLst>
      <p:ext uri="{BB962C8B-B14F-4D97-AF65-F5344CB8AC3E}">
        <p14:creationId xmlns:p14="http://schemas.microsoft.com/office/powerpoint/2010/main" val="3664610843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558" y="313119"/>
            <a:ext cx="7886700" cy="582211"/>
          </a:xfrm>
        </p:spPr>
        <p:txBody>
          <a:bodyPr/>
          <a:lstStyle/>
          <a:p>
            <a:r>
              <a:rPr lang="en-US" dirty="0"/>
              <a:t>Model Domain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65E2D6-833C-48D2-9322-DE9B64E83875}"/>
              </a:ext>
            </a:extLst>
          </p:cNvPr>
          <p:cNvGrpSpPr/>
          <p:nvPr/>
        </p:nvGrpSpPr>
        <p:grpSpPr>
          <a:xfrm>
            <a:off x="627529" y="1366966"/>
            <a:ext cx="7976687" cy="4773857"/>
            <a:chOff x="1565539" y="1366967"/>
            <a:chExt cx="7038677" cy="44845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5539" y="1366967"/>
              <a:ext cx="7038677" cy="448455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076793" y="4632392"/>
              <a:ext cx="1481819" cy="1131079"/>
            </a:xfrm>
            <a:prstGeom prst="rect">
              <a:avLst/>
            </a:prstGeom>
            <a:noFill/>
            <a:ln w="127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0000FF"/>
                  </a:solidFill>
                </a:rPr>
                <a:t>Represented as a GHB condition that exchanges water with Sparta Sand below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3558612" y="5060527"/>
              <a:ext cx="1260812" cy="2825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8111733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073" y="323591"/>
            <a:ext cx="7886700" cy="582211"/>
          </a:xfrm>
        </p:spPr>
        <p:txBody>
          <a:bodyPr/>
          <a:lstStyle/>
          <a:p>
            <a:r>
              <a:rPr lang="en-US" dirty="0"/>
              <a:t>Slice through Enterprise Fault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CB04C0-5671-4457-A999-C3680A73C25F}"/>
              </a:ext>
            </a:extLst>
          </p:cNvPr>
          <p:cNvGrpSpPr/>
          <p:nvPr/>
        </p:nvGrpSpPr>
        <p:grpSpPr>
          <a:xfrm>
            <a:off x="319540" y="1424780"/>
            <a:ext cx="7515613" cy="4295197"/>
            <a:chOff x="391258" y="2006991"/>
            <a:chExt cx="6466193" cy="34486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58" y="2006991"/>
              <a:ext cx="6466193" cy="344863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5563" y="2006991"/>
              <a:ext cx="2171888" cy="148602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052371" y="4031274"/>
              <a:ext cx="1661745" cy="323165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</a:rPr>
                <a:t>Cross-connections</a:t>
              </a: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 flipV="1">
              <a:off x="2613455" y="3711009"/>
              <a:ext cx="2438916" cy="48184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3401199" y="3526995"/>
              <a:ext cx="1651172" cy="66586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6314849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43" y="1765472"/>
            <a:ext cx="6230909" cy="4142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426" y="341861"/>
            <a:ext cx="7886700" cy="582211"/>
          </a:xfrm>
        </p:spPr>
        <p:txBody>
          <a:bodyPr/>
          <a:lstStyle/>
          <a:p>
            <a:r>
              <a:rPr lang="en-US" dirty="0"/>
              <a:t>Slice through Enterprise Fault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19044" y="4781949"/>
            <a:ext cx="1661745" cy="3231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Cross-connections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2761736" y="3201946"/>
            <a:ext cx="4357308" cy="1741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908468" y="3683860"/>
            <a:ext cx="2210576" cy="1259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08468" y="1822283"/>
            <a:ext cx="1948984" cy="788738"/>
            <a:chOff x="9305968" y="2272543"/>
            <a:chExt cx="2598645" cy="105165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5968" y="2516404"/>
              <a:ext cx="2575783" cy="8077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968" y="2272543"/>
              <a:ext cx="2598645" cy="243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4153883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8A9896-AC41-446B-AF64-9DB19A72987F}"/>
              </a:ext>
            </a:extLst>
          </p:cNvPr>
          <p:cNvGrpSpPr/>
          <p:nvPr/>
        </p:nvGrpSpPr>
        <p:grpSpPr>
          <a:xfrm>
            <a:off x="224117" y="1228165"/>
            <a:ext cx="7987554" cy="4984376"/>
            <a:chOff x="0" y="0"/>
            <a:chExt cx="11393472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977509-7C1F-47AA-B6E5-12A9B02D0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528" y="0"/>
              <a:ext cx="10594944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60BDA9-A4FF-4A59-9202-108F34EEB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953164"/>
              <a:ext cx="2998325" cy="29048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C63EC7-B2CE-4153-B063-54511DA1E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29114"/>
              <a:ext cx="1600200" cy="192405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1A689B5B-F997-4C9B-BDBE-FE3115DF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26" y="341861"/>
            <a:ext cx="7886700" cy="582211"/>
          </a:xfrm>
        </p:spPr>
        <p:txBody>
          <a:bodyPr/>
          <a:lstStyle/>
          <a:p>
            <a:r>
              <a:rPr lang="en-US" dirty="0"/>
              <a:t>Slice through Enterprise Fault </a:t>
            </a:r>
          </a:p>
        </p:txBody>
      </p:sp>
    </p:spTree>
    <p:extLst>
      <p:ext uri="{BB962C8B-B14F-4D97-AF65-F5344CB8AC3E}">
        <p14:creationId xmlns:p14="http://schemas.microsoft.com/office/powerpoint/2010/main" val="2805720970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689B5B-F997-4C9B-BDBE-FE3115DF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26" y="341861"/>
            <a:ext cx="7886700" cy="582211"/>
          </a:xfrm>
        </p:spPr>
        <p:txBody>
          <a:bodyPr/>
          <a:lstStyle/>
          <a:p>
            <a:r>
              <a:rPr lang="en-US" dirty="0"/>
              <a:t>Slice through Enterprise Fault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44AA6E-074B-4A80-B32D-680354A8291E}"/>
              </a:ext>
            </a:extLst>
          </p:cNvPr>
          <p:cNvGrpSpPr/>
          <p:nvPr/>
        </p:nvGrpSpPr>
        <p:grpSpPr>
          <a:xfrm>
            <a:off x="329826" y="1241983"/>
            <a:ext cx="7886700" cy="5398961"/>
            <a:chOff x="0" y="290637"/>
            <a:chExt cx="12192000" cy="65673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E099D4-A5D7-41A5-9BAB-1BA61CCC6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0637"/>
              <a:ext cx="12192000" cy="62767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9BF809-7B78-46E3-AE2D-89D53ABEC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411230"/>
              <a:ext cx="2486519" cy="244677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3A4086-4DE0-47EE-B054-62AC44AC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87180"/>
              <a:ext cx="1600200" cy="1924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569919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689B5B-F997-4C9B-BDBE-FE3115DF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26" y="341861"/>
            <a:ext cx="7886700" cy="582211"/>
          </a:xfrm>
        </p:spPr>
        <p:txBody>
          <a:bodyPr/>
          <a:lstStyle/>
          <a:p>
            <a:r>
              <a:rPr lang="en-US" dirty="0"/>
              <a:t>Slice through Enterprise Fault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81E80-A6F9-4588-812E-FBAA1DD57702}"/>
              </a:ext>
            </a:extLst>
          </p:cNvPr>
          <p:cNvGrpSpPr/>
          <p:nvPr/>
        </p:nvGrpSpPr>
        <p:grpSpPr>
          <a:xfrm>
            <a:off x="431426" y="1320800"/>
            <a:ext cx="7047345" cy="4899891"/>
            <a:chOff x="0" y="191963"/>
            <a:chExt cx="12192000" cy="66660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E1235F-AE4C-4EC5-8450-0C646F4CD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1963"/>
              <a:ext cx="12192000" cy="64740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AA2AB4-BB9F-4640-9E02-0F1E4F47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563790"/>
              <a:ext cx="2429164" cy="22942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203BA0-81E8-4C45-A9E1-720273CF8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39740"/>
              <a:ext cx="1600200" cy="1924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713102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689B5B-F997-4C9B-BDBE-FE3115DF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26" y="341861"/>
            <a:ext cx="7886700" cy="582211"/>
          </a:xfrm>
        </p:spPr>
        <p:txBody>
          <a:bodyPr/>
          <a:lstStyle/>
          <a:p>
            <a:r>
              <a:rPr lang="en-US" dirty="0"/>
              <a:t>Slice through Enterprise Fault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5FAEE7-7121-4CDD-8171-D8251AF1301A}"/>
              </a:ext>
            </a:extLst>
          </p:cNvPr>
          <p:cNvGrpSpPr/>
          <p:nvPr/>
        </p:nvGrpSpPr>
        <p:grpSpPr>
          <a:xfrm>
            <a:off x="314036" y="1274618"/>
            <a:ext cx="7886700" cy="4846718"/>
            <a:chOff x="0" y="572275"/>
            <a:chExt cx="12192000" cy="59163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4EF088-47B0-4E83-B7DE-63B1CFB4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2275"/>
              <a:ext cx="12192000" cy="59163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440C82-A789-4EF9-A248-A44DBC72A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20621"/>
              <a:ext cx="1870476" cy="22490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56881" y="6188363"/>
            <a:ext cx="7401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31DED"/>
                </a:solidFill>
              </a:rPr>
              <a:t>These amazing images were produced by Groundwater Desktop Version 3 (from SSPA)</a:t>
            </a:r>
          </a:p>
        </p:txBody>
      </p:sp>
    </p:spTree>
    <p:extLst>
      <p:ext uri="{BB962C8B-B14F-4D97-AF65-F5344CB8AC3E}">
        <p14:creationId xmlns:p14="http://schemas.microsoft.com/office/powerpoint/2010/main" val="167245731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074" y="360130"/>
            <a:ext cx="7886700" cy="433843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Model Parameterization – Observed K-value Averages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775" y="1366223"/>
            <a:ext cx="2314775" cy="4017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22035" y="1273645"/>
            <a:ext cx="4710547" cy="2984319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	</a:t>
            </a:r>
            <a:r>
              <a:rPr lang="en-US" sz="1500" i="1" dirty="0"/>
              <a:t>Unit				K-values [ft/d]; </a:t>
            </a:r>
          </a:p>
          <a:p>
            <a:pPr>
              <a:buFont typeface="+mj-lt"/>
              <a:buAutoNum type="arabicPeriod"/>
            </a:pPr>
            <a:r>
              <a:rPr lang="en-US" sz="1500" dirty="0"/>
              <a:t>Quaternary Deposits: 	15.0;			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500" dirty="0"/>
              <a:t>Sparta: 			14.3;			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500" dirty="0" err="1"/>
              <a:t>Weches</a:t>
            </a:r>
            <a:r>
              <a:rPr lang="en-US" sz="1500" dirty="0"/>
              <a:t>: 			</a:t>
            </a:r>
            <a:r>
              <a:rPr lang="en-US" sz="1500" dirty="0">
                <a:solidFill>
                  <a:srgbClr val="131DED"/>
                </a:solidFill>
              </a:rPr>
              <a:t>0.1;</a:t>
            </a:r>
            <a:r>
              <a:rPr lang="en-US" sz="1500" dirty="0"/>
              <a:t>			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500" dirty="0"/>
              <a:t>Queen City: 			4.8 ;			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500" dirty="0" err="1"/>
              <a:t>Reklaw</a:t>
            </a:r>
            <a:r>
              <a:rPr lang="en-US" sz="1500" dirty="0"/>
              <a:t>: 			</a:t>
            </a:r>
            <a:r>
              <a:rPr lang="en-US" sz="1500" dirty="0">
                <a:solidFill>
                  <a:srgbClr val="131DED"/>
                </a:solidFill>
              </a:rPr>
              <a:t>0.1;</a:t>
            </a:r>
            <a:r>
              <a:rPr lang="en-US" sz="1500" dirty="0"/>
              <a:t>			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500" dirty="0"/>
              <a:t>Carrizo:			 5.6;			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500" dirty="0"/>
              <a:t>Upper Wilcox: 		3.8;			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500" dirty="0"/>
              <a:t>Middle Wilcox: 		3.6;			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500" dirty="0"/>
              <a:t>Lower Wilcox: 		2.7;		</a:t>
            </a:r>
          </a:p>
          <a:p>
            <a:pPr marL="385763" indent="-385763">
              <a:buFont typeface="+mj-lt"/>
              <a:buAutoNum type="arabicPeriod"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60720" y="4385673"/>
            <a:ext cx="603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b="1" i="1" dirty="0" err="1">
                <a:solidFill>
                  <a:srgbClr val="0000FF"/>
                </a:solidFill>
              </a:rPr>
              <a:t>Kh</a:t>
            </a:r>
            <a:r>
              <a:rPr lang="en-US" sz="1600" b="1" i="1" dirty="0">
                <a:solidFill>
                  <a:srgbClr val="0000FF"/>
                </a:solidFill>
              </a:rPr>
              <a:t> estimated for aquitard units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00FF"/>
                </a:solidFill>
              </a:rPr>
              <a:t>Available sand fraction data may be used for parameterization 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00FF"/>
                </a:solidFill>
              </a:rPr>
              <a:t>Use weighted arithmetic mean of K-values  for horizontal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00FF"/>
                </a:solidFill>
              </a:rPr>
              <a:t>Use weighted harmonic mean of K-values for vertical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00FF"/>
                </a:solidFill>
              </a:rPr>
              <a:t>Preprocessing computed grid-cell K-values from input K-values for sand and non-sand material directly through Groundwater Vistas</a:t>
            </a:r>
          </a:p>
        </p:txBody>
      </p:sp>
    </p:spTree>
    <p:extLst>
      <p:ext uri="{BB962C8B-B14F-4D97-AF65-F5344CB8AC3E}">
        <p14:creationId xmlns:p14="http://schemas.microsoft.com/office/powerpoint/2010/main" val="4053438178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09" y="375577"/>
            <a:ext cx="7886700" cy="394517"/>
          </a:xfrm>
        </p:spPr>
        <p:txBody>
          <a:bodyPr>
            <a:noAutofit/>
          </a:bodyPr>
          <a:lstStyle/>
          <a:p>
            <a:r>
              <a:rPr lang="en-US" sz="2100" dirty="0"/>
              <a:t>Sand Fractions (0.05 blue to 0.95 red)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548" y="3298900"/>
            <a:ext cx="23273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Sparta Layer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7786" y="2437306"/>
            <a:ext cx="2126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Weches</a:t>
            </a:r>
            <a:r>
              <a:rPr lang="en-US" sz="1400" dirty="0"/>
              <a:t> Layer 3:  0.1 Sand</a:t>
            </a:r>
          </a:p>
          <a:p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3000" y="3311099"/>
            <a:ext cx="2058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Queen City Layer 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600" y="4492123"/>
            <a:ext cx="197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1DED"/>
                </a:solidFill>
              </a:rPr>
              <a:t>Carrizo Layer 6: 0.7 Sand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47080" y="5517598"/>
            <a:ext cx="2126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Upper Wilcox Layer 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36249" y="5490850"/>
            <a:ext cx="1891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Middle Wilcox Layer 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31976" y="5495197"/>
            <a:ext cx="20323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Lower Wilcox: Layer 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1" y="1605171"/>
            <a:ext cx="1841193" cy="1693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63" y="1505330"/>
            <a:ext cx="1949728" cy="17935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31833" y="2048079"/>
            <a:ext cx="205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Reklaw</a:t>
            </a:r>
            <a:r>
              <a:rPr lang="en-US" sz="1400" dirty="0"/>
              <a:t> Layer 5: 0.1 Sand</a:t>
            </a:r>
          </a:p>
          <a:p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169315" y="1228331"/>
            <a:ext cx="2126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Alluvium Layer 1: 0.7 Sand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916" y="3647330"/>
            <a:ext cx="1837425" cy="16895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243" y="3639499"/>
            <a:ext cx="1831878" cy="17052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976" y="3627772"/>
            <a:ext cx="1859108" cy="17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81544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10" y="354338"/>
            <a:ext cx="8496980" cy="405833"/>
          </a:xfrm>
        </p:spPr>
        <p:txBody>
          <a:bodyPr>
            <a:noAutofit/>
          </a:bodyPr>
          <a:lstStyle/>
          <a:p>
            <a:r>
              <a:rPr lang="en-US" sz="2400" dirty="0"/>
              <a:t>Steady-State and transient Targets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005443"/>
              </p:ext>
            </p:extLst>
          </p:nvPr>
        </p:nvGraphicFramePr>
        <p:xfrm>
          <a:off x="522902" y="1414560"/>
          <a:ext cx="6995523" cy="3354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6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4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4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Layer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Unit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# of SS Targets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Transient Target Locations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Quaternary Deposits: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Sparta: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Weches</a:t>
                      </a:r>
                      <a:r>
                        <a:rPr lang="en-US" sz="1800" u="none" strike="noStrike" dirty="0">
                          <a:effectLst/>
                        </a:rPr>
                        <a:t>: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Queen City: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solidFill>
                            <a:srgbClr val="0000FF"/>
                          </a:solidFill>
                          <a:effectLst/>
                        </a:rPr>
                        <a:t>Reklaw</a:t>
                      </a:r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: 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Carrizo: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Upper Wilcox: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Middle Wilcox: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Lower Wilcox: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1337" y="4981775"/>
            <a:ext cx="6697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Total of 232 steady-state target locations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Total of 1,981 transient target locations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Total of 21,533 transient target values from 1980 through 2014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31DED"/>
                </a:solidFill>
              </a:rPr>
              <a:t>Reklaw</a:t>
            </a:r>
            <a:r>
              <a:rPr lang="en-US" dirty="0">
                <a:solidFill>
                  <a:srgbClr val="131DED"/>
                </a:solidFill>
              </a:rPr>
              <a:t> targets are probably monitoring the Queen City aquifer unit</a:t>
            </a:r>
          </a:p>
        </p:txBody>
      </p:sp>
    </p:spTree>
    <p:extLst>
      <p:ext uri="{BB962C8B-B14F-4D97-AF65-F5344CB8AC3E}">
        <p14:creationId xmlns:p14="http://schemas.microsoft.com/office/powerpoint/2010/main" val="963913546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97" y="334027"/>
            <a:ext cx="8763000" cy="507206"/>
          </a:xfrm>
        </p:spPr>
        <p:txBody>
          <a:bodyPr>
            <a:noAutofit/>
          </a:bodyPr>
          <a:lstStyle/>
          <a:p>
            <a:r>
              <a:rPr lang="en-US" sz="2700" dirty="0"/>
              <a:t>Recharge rates for MODFLOW 6 with octree grids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377" y="5574621"/>
            <a:ext cx="3807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</a:rPr>
              <a:t>Estimates of 640,000 </a:t>
            </a:r>
            <a:r>
              <a:rPr lang="en-US" sz="1500" dirty="0" err="1">
                <a:solidFill>
                  <a:srgbClr val="0000FF"/>
                </a:solidFill>
              </a:rPr>
              <a:t>af</a:t>
            </a:r>
            <a:r>
              <a:rPr lang="en-US" sz="1500" dirty="0">
                <a:solidFill>
                  <a:srgbClr val="0000FF"/>
                </a:solidFill>
              </a:rPr>
              <a:t>/y (7.638 E7 cu-ft/d) for 1980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67" y="2286563"/>
            <a:ext cx="3518853" cy="320001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613072" y="1418818"/>
            <a:ext cx="4154411" cy="452154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Recharge from precipitation occurs in outcrop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Recharge is a function of the hydraulic conductivity value of the outcrop areas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MODFLOW 6 removes layers above the outcrop (instead of using inactive cells) requiring additional rate recalculation with octree connections depending on </a:t>
            </a:r>
            <a:r>
              <a:rPr lang="en-US" sz="2000"/>
              <a:t>preprocessing strategies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9562502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655" y="265122"/>
            <a:ext cx="7886700" cy="582211"/>
          </a:xfrm>
        </p:spPr>
        <p:txBody>
          <a:bodyPr/>
          <a:lstStyle/>
          <a:p>
            <a:r>
              <a:rPr lang="en-US" dirty="0"/>
              <a:t>Model Layering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433" y="2262241"/>
            <a:ext cx="3115448" cy="3263504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b="0" dirty="0"/>
              <a:t>Quaternary Deposits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Sparta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 err="1"/>
              <a:t>Weches</a:t>
            </a:r>
            <a:r>
              <a:rPr lang="en-US" b="0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Queen City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 err="1"/>
              <a:t>Reklaw</a:t>
            </a:r>
            <a:r>
              <a:rPr lang="en-US" b="0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Carrizo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Upper Wilcox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Middle Wilcox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dirty="0"/>
              <a:t>Lower Wilcox </a:t>
            </a:r>
          </a:p>
          <a:p>
            <a:pPr marL="385763" indent="-385763">
              <a:buFont typeface="+mj-lt"/>
              <a:buAutoNum type="arabicPeriod"/>
            </a:pP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850" y="1628180"/>
            <a:ext cx="2314775" cy="40179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642286" y="5213007"/>
            <a:ext cx="15425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2654641" y="4836125"/>
            <a:ext cx="15425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2645376" y="4483958"/>
            <a:ext cx="15425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1882346" y="4131792"/>
            <a:ext cx="2305591" cy="9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882346" y="3788889"/>
            <a:ext cx="22963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317921" y="3424366"/>
            <a:ext cx="1860751" cy="12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1936296" y="3087645"/>
            <a:ext cx="2251643" cy="15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1807708" y="2754004"/>
            <a:ext cx="2346248" cy="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3344635" y="2093467"/>
            <a:ext cx="809321" cy="23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61423" y="2093465"/>
            <a:ext cx="1481819" cy="1985159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</a:rPr>
              <a:t>Represented as a GHB condition that exchanges water with Sparta Sand below </a:t>
            </a:r>
          </a:p>
          <a:p>
            <a:r>
              <a:rPr lang="en-US" sz="1050" dirty="0">
                <a:solidFill>
                  <a:srgbClr val="0000FF"/>
                </a:solidFill>
              </a:rPr>
              <a:t>(Same conceptualization as in the October 2004 GAM for the Queen City and Sparta Aquifers)</a:t>
            </a:r>
            <a:r>
              <a:rPr lang="en-US" sz="1350" dirty="0">
                <a:solidFill>
                  <a:srgbClr val="0000FF"/>
                </a:solidFill>
              </a:rPr>
              <a:t>. 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 flipH="1">
            <a:off x="6530517" y="2491498"/>
            <a:ext cx="530909" cy="92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65578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1" y="294832"/>
            <a:ext cx="8884024" cy="693937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Formation Outcrops with Carrizo Outcrop highlighted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27" y="1541315"/>
            <a:ext cx="4659995" cy="431833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551370" y="2807022"/>
            <a:ext cx="2176652" cy="2844673"/>
            <a:chOff x="2201334" y="2619022"/>
            <a:chExt cx="2902202" cy="37928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334" y="2619022"/>
              <a:ext cx="2902202" cy="379289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579486" y="4921955"/>
              <a:ext cx="104986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Carrizo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7264086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203" y="373712"/>
            <a:ext cx="7886700" cy="485435"/>
          </a:xfrm>
        </p:spPr>
        <p:txBody>
          <a:bodyPr>
            <a:normAutofit fontScale="90000"/>
          </a:bodyPr>
          <a:lstStyle/>
          <a:p>
            <a:r>
              <a:rPr lang="en-US" dirty="0"/>
              <a:t>1980 (Steady-State model) Well Pumping</a:t>
            </a:r>
          </a:p>
        </p:txBody>
      </p:sp>
      <p:pic>
        <p:nvPicPr>
          <p:cNvPr id="1026" name="Picture 1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" y="1861458"/>
            <a:ext cx="8941756" cy="401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903453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903" y="252552"/>
            <a:ext cx="8394872" cy="54170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Preliminary Steady-State Simulation with Average Parameter Values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0367" y="1479176"/>
            <a:ext cx="7886700" cy="4550464"/>
          </a:xfrm>
        </p:spPr>
        <p:txBody>
          <a:bodyPr>
            <a:normAutofit fontScale="92500" lnSpcReduction="10000"/>
          </a:bodyPr>
          <a:lstStyle/>
          <a:p>
            <a:r>
              <a:rPr lang="en-US" sz="1800" b="0" dirty="0"/>
              <a:t>Most targets are in the upper reaches of each layer </a:t>
            </a:r>
          </a:p>
          <a:p>
            <a:r>
              <a:rPr lang="en-US" sz="1800" b="0" i="1" dirty="0"/>
              <a:t>Layers 4 through 9:</a:t>
            </a:r>
            <a:r>
              <a:rPr lang="en-US" sz="1800" b="0" dirty="0"/>
              <a:t> Have very similar simulated WLE contours</a:t>
            </a:r>
          </a:p>
          <a:p>
            <a:pPr lvl="1"/>
            <a:r>
              <a:rPr lang="en-US" sz="1600" b="0" dirty="0"/>
              <a:t>Need more isolation (lower </a:t>
            </a:r>
            <a:r>
              <a:rPr lang="en-US" sz="1600" b="0" dirty="0" err="1"/>
              <a:t>Kv</a:t>
            </a:r>
            <a:r>
              <a:rPr lang="en-US" sz="1600" b="0" dirty="0"/>
              <a:t>) among layers </a:t>
            </a:r>
          </a:p>
          <a:p>
            <a:pPr lvl="1"/>
            <a:r>
              <a:rPr lang="en-US" sz="1600" b="0" dirty="0"/>
              <a:t>Lowering K of Clay lowers </a:t>
            </a:r>
            <a:r>
              <a:rPr lang="en-US" sz="1600" b="0" dirty="0" err="1"/>
              <a:t>Kv</a:t>
            </a:r>
            <a:r>
              <a:rPr lang="en-US" sz="1600" b="0" dirty="0"/>
              <a:t> among layers (Harmonic mean is closer to low value)</a:t>
            </a:r>
          </a:p>
          <a:p>
            <a:r>
              <a:rPr lang="en-US" sz="1800" b="0" i="1" dirty="0"/>
              <a:t>Layers 4 and 5:</a:t>
            </a:r>
            <a:r>
              <a:rPr lang="en-US" sz="1800" b="0" dirty="0"/>
              <a:t> Need to raise WLEs</a:t>
            </a:r>
          </a:p>
          <a:p>
            <a:pPr lvl="1"/>
            <a:r>
              <a:rPr lang="en-US" sz="1600" b="0" dirty="0"/>
              <a:t>Lower K of Clay in layers 4 and 5 </a:t>
            </a:r>
          </a:p>
          <a:p>
            <a:pPr lvl="1"/>
            <a:r>
              <a:rPr lang="en-US" sz="1600" b="0" dirty="0"/>
              <a:t>Lower </a:t>
            </a:r>
            <a:r>
              <a:rPr lang="en-US" sz="1600" b="0" dirty="0" err="1"/>
              <a:t>Kh</a:t>
            </a:r>
            <a:r>
              <a:rPr lang="en-US" sz="1600" b="0" dirty="0"/>
              <a:t> will also prevent loss of flow from recharge areas</a:t>
            </a:r>
          </a:p>
          <a:p>
            <a:r>
              <a:rPr lang="en-US" sz="1800" b="0" i="1" dirty="0"/>
              <a:t>Layers 6-8: </a:t>
            </a:r>
            <a:r>
              <a:rPr lang="en-US" sz="1800" b="0" dirty="0"/>
              <a:t>Need to raise high WLEs and lower low WLEs </a:t>
            </a:r>
          </a:p>
          <a:p>
            <a:pPr lvl="1"/>
            <a:r>
              <a:rPr lang="en-US" sz="1600" b="0" dirty="0"/>
              <a:t>High WLEs are in recharge areas to north and low WLEs are in discharge areas to south </a:t>
            </a:r>
          </a:p>
          <a:p>
            <a:pPr lvl="1"/>
            <a:r>
              <a:rPr lang="en-US" sz="1600" b="0" dirty="0"/>
              <a:t>Lower </a:t>
            </a:r>
            <a:r>
              <a:rPr lang="en-US" sz="1600" b="0" dirty="0" err="1"/>
              <a:t>Kv</a:t>
            </a:r>
            <a:r>
              <a:rPr lang="en-US" sz="1600" b="0" dirty="0"/>
              <a:t> will prevent loss of recharge and excess discharge helping with all WLEs </a:t>
            </a:r>
          </a:p>
          <a:p>
            <a:pPr lvl="1"/>
            <a:r>
              <a:rPr lang="en-US" sz="1600" b="0" dirty="0"/>
              <a:t>Lower </a:t>
            </a:r>
            <a:r>
              <a:rPr lang="en-US" sz="1600" b="0" dirty="0" err="1"/>
              <a:t>Kh</a:t>
            </a:r>
            <a:r>
              <a:rPr lang="en-US" sz="1600" b="0" dirty="0"/>
              <a:t> will also prevent loss of flow from recharge areas to discharge areas </a:t>
            </a:r>
          </a:p>
          <a:p>
            <a:r>
              <a:rPr lang="en-US" sz="1800" b="0" i="1" dirty="0"/>
              <a:t>Layer 6:</a:t>
            </a:r>
            <a:r>
              <a:rPr lang="en-US" sz="1800" b="0" dirty="0"/>
              <a:t> Need larger cone of depression at Paper Mill Well area</a:t>
            </a:r>
          </a:p>
          <a:p>
            <a:pPr lvl="1"/>
            <a:r>
              <a:rPr lang="en-US" sz="1600" b="0" dirty="0"/>
              <a:t>Allow less water into Layer 6 and less lateral flow towards the well </a:t>
            </a:r>
          </a:p>
          <a:p>
            <a:r>
              <a:rPr lang="en-US" sz="1800" b="0" dirty="0"/>
              <a:t>All indicators point to lowering K of clay in layers 4-8 as a first step </a:t>
            </a:r>
          </a:p>
          <a:p>
            <a:pPr lvl="1"/>
            <a:r>
              <a:rPr lang="en-US" sz="1600" b="0" dirty="0">
                <a:solidFill>
                  <a:srgbClr val="0000FF"/>
                </a:solidFill>
              </a:rPr>
              <a:t>Helps to lower K of clay </a:t>
            </a:r>
          </a:p>
          <a:p>
            <a:r>
              <a:rPr lang="en-US" sz="1800" b="0" dirty="0"/>
              <a:t>PEST on steady-state model </a:t>
            </a:r>
          </a:p>
          <a:p>
            <a:pPr lvl="1"/>
            <a:endParaRPr lang="en-US" sz="16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556881" y="6188363"/>
            <a:ext cx="7401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31DED"/>
                </a:solidFill>
              </a:rPr>
              <a:t>This amazingly complex simulation was conducted with MODFLOW 6 (from USGS)</a:t>
            </a:r>
          </a:p>
        </p:txBody>
      </p:sp>
    </p:spTree>
    <p:extLst>
      <p:ext uri="{BB962C8B-B14F-4D97-AF65-F5344CB8AC3E}">
        <p14:creationId xmlns:p14="http://schemas.microsoft.com/office/powerpoint/2010/main" val="2807798057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00" y="395988"/>
            <a:ext cx="7886700" cy="632392"/>
          </a:xfrm>
        </p:spPr>
        <p:txBody>
          <a:bodyPr>
            <a:normAutofit/>
          </a:bodyPr>
          <a:lstStyle/>
          <a:p>
            <a:r>
              <a:rPr lang="en-US" sz="2400" dirty="0"/>
              <a:t>PEST Results – Parameters and Calibration Statistics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1849" y="1974586"/>
            <a:ext cx="14169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Parameter Values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58625" y="1977676"/>
            <a:ext cx="80419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Statistics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78773" y="4573545"/>
            <a:ext cx="22730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Similar statistics to previous PEST runs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9161" y="4585900"/>
            <a:ext cx="2585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K-Values (ft/d) are reasonable</a:t>
            </a:r>
          </a:p>
          <a:p>
            <a:endParaRPr lang="en-US" sz="1350" dirty="0"/>
          </a:p>
        </p:txBody>
      </p:sp>
      <p:sp>
        <p:nvSpPr>
          <p:cNvPr id="18" name="Rectangle 17"/>
          <p:cNvSpPr/>
          <p:nvPr/>
        </p:nvSpPr>
        <p:spPr>
          <a:xfrm>
            <a:off x="6561438" y="1990030"/>
            <a:ext cx="134247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Regression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25068" y="4576634"/>
            <a:ext cx="258565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Generally good fit to data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Better matches low WLEs in layers 6 and 7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8473" y="2379264"/>
            <a:ext cx="3010299" cy="1863418"/>
            <a:chOff x="224631" y="2029351"/>
            <a:chExt cx="4013732" cy="24845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620" y="2039080"/>
              <a:ext cx="1521224" cy="247482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8844" y="2039079"/>
              <a:ext cx="1139519" cy="246895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631" y="2029351"/>
              <a:ext cx="1352989" cy="247868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70" y="2386559"/>
            <a:ext cx="2021734" cy="195805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927729" y="2296731"/>
            <a:ext cx="2531471" cy="2047885"/>
            <a:chOff x="7903638" y="1919308"/>
            <a:chExt cx="3375295" cy="27305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03638" y="1919308"/>
              <a:ext cx="3375295" cy="2730513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H="1">
              <a:off x="8297694" y="2029351"/>
              <a:ext cx="2383276" cy="23286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043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438" y="435404"/>
            <a:ext cx="7886700" cy="430492"/>
          </a:xfrm>
        </p:spPr>
        <p:txBody>
          <a:bodyPr>
            <a:normAutofit fontScale="90000"/>
          </a:bodyPr>
          <a:lstStyle/>
          <a:p>
            <a:r>
              <a:rPr lang="en-US" dirty="0"/>
              <a:t>Layer-wise Regression and Water Budgets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7599" y="1702366"/>
            <a:ext cx="2217612" cy="1988993"/>
            <a:chOff x="725214" y="1126821"/>
            <a:chExt cx="2956816" cy="2651990"/>
          </a:xfrm>
        </p:grpSpPr>
        <p:grpSp>
          <p:nvGrpSpPr>
            <p:cNvPr id="6" name="Group 5"/>
            <p:cNvGrpSpPr/>
            <p:nvPr/>
          </p:nvGrpSpPr>
          <p:grpSpPr>
            <a:xfrm>
              <a:off x="725214" y="1126821"/>
              <a:ext cx="2956816" cy="2651990"/>
              <a:chOff x="725214" y="1126821"/>
              <a:chExt cx="2956816" cy="265199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5214" y="1126821"/>
                <a:ext cx="2956816" cy="265199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2523" y="2813618"/>
                <a:ext cx="929721" cy="365792"/>
              </a:xfrm>
              <a:prstGeom prst="rect">
                <a:avLst/>
              </a:prstGeom>
            </p:spPr>
          </p:pic>
        </p:grpSp>
        <p:cxnSp>
          <p:nvCxnSpPr>
            <p:cNvPr id="7" name="Straight Connector 6"/>
            <p:cNvCxnSpPr/>
            <p:nvPr/>
          </p:nvCxnSpPr>
          <p:spPr>
            <a:xfrm flipH="1">
              <a:off x="1445741" y="1223319"/>
              <a:ext cx="2137718" cy="20882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2356101" y="1696651"/>
            <a:ext cx="2189035" cy="1994708"/>
            <a:chOff x="3870524" y="1119201"/>
            <a:chExt cx="2918713" cy="2659610"/>
          </a:xfrm>
        </p:grpSpPr>
        <p:grpSp>
          <p:nvGrpSpPr>
            <p:cNvPr id="15" name="Group 14"/>
            <p:cNvGrpSpPr/>
            <p:nvPr/>
          </p:nvGrpSpPr>
          <p:grpSpPr>
            <a:xfrm>
              <a:off x="3870524" y="1119201"/>
              <a:ext cx="2918713" cy="2659610"/>
              <a:chOff x="3870524" y="1119201"/>
              <a:chExt cx="2918713" cy="265961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0524" y="1119201"/>
                <a:ext cx="2918713" cy="2659610"/>
              </a:xfrm>
              <a:prstGeom prst="rect">
                <a:avLst/>
              </a:prstGeom>
            </p:spPr>
          </p:pic>
          <p:cxnSp>
            <p:nvCxnSpPr>
              <p:cNvPr id="13" name="Straight Connector 12"/>
              <p:cNvCxnSpPr/>
              <p:nvPr/>
            </p:nvCxnSpPr>
            <p:spPr>
              <a:xfrm flipH="1">
                <a:off x="4539055" y="1252149"/>
                <a:ext cx="2137718" cy="208829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8760" y="2802187"/>
              <a:ext cx="914479" cy="38865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528751" y="1707689"/>
            <a:ext cx="2229044" cy="1960415"/>
            <a:chOff x="6829173" y="1133918"/>
            <a:chExt cx="2972058" cy="261388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9173" y="1133918"/>
              <a:ext cx="2972058" cy="2613887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H="1">
              <a:off x="7494839" y="1301577"/>
              <a:ext cx="2137718" cy="20882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3698" y="2813618"/>
              <a:ext cx="952583" cy="39627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723964" y="1707688"/>
            <a:ext cx="2269052" cy="1994708"/>
            <a:chOff x="8965286" y="1133918"/>
            <a:chExt cx="3025402" cy="265961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65286" y="1133918"/>
              <a:ext cx="3025402" cy="2659610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 flipH="1">
              <a:off x="9699722" y="1289220"/>
              <a:ext cx="2137718" cy="20882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91857" y="2930578"/>
              <a:ext cx="883997" cy="381033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3991550" y="4115908"/>
            <a:ext cx="5001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Generally good fit to data in all layers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Water budget terms look reasonable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Largest inflow is recharge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Largest outflows are from WEL, EVT, and SFR.  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083560"/>
              </p:ext>
            </p:extLst>
          </p:nvPr>
        </p:nvGraphicFramePr>
        <p:xfrm>
          <a:off x="253869" y="3910007"/>
          <a:ext cx="3523803" cy="1948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4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effectLst/>
                        </a:rPr>
                        <a:t>Cu-ft/day</a:t>
                      </a:r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OUT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WEL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29,576,156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GHB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7,032,000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7,370,466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RCH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76,338,498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EVT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25,176,562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SFR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34,77,316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24,724,771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Total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86,847,815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86,847,954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519946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6868" y="511491"/>
            <a:ext cx="7886700" cy="36088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Water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5" y="3498303"/>
            <a:ext cx="14153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Layer 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9790" y="3495869"/>
            <a:ext cx="14153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Layer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9446" y="3495869"/>
            <a:ext cx="11843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Layer 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0588" y="3478846"/>
            <a:ext cx="11843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Layer 9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157" y="3789891"/>
            <a:ext cx="1535101" cy="14448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53811" y="5329537"/>
            <a:ext cx="14299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Cone of depression in Carrizo is simulated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71" y="3772868"/>
            <a:ext cx="1561710" cy="14505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51892" y="5333732"/>
            <a:ext cx="161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General WLE contours are simulated;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89891"/>
            <a:ext cx="1637193" cy="147347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8650" y="5312512"/>
            <a:ext cx="16086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Simulated WLEs are generally ok; patterns are not reproduced well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627" y="3772869"/>
            <a:ext cx="1587704" cy="149049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70168" y="5341697"/>
            <a:ext cx="14921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Pattern reproduced; </a:t>
            </a:r>
          </a:p>
          <a:p>
            <a:r>
              <a:rPr lang="en-US" sz="1050" dirty="0"/>
              <a:t>Regression fit is good</a:t>
            </a:r>
          </a:p>
          <a:p>
            <a:r>
              <a:rPr lang="en-US" sz="1050" dirty="0"/>
              <a:t>Mimics layers 4 &amp; 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246" y="1656781"/>
            <a:ext cx="2021506" cy="1858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620" y="1640050"/>
            <a:ext cx="2012942" cy="1855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133" y="1662739"/>
            <a:ext cx="2001932" cy="1833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856" y="1663529"/>
            <a:ext cx="1978231" cy="18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91945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876" y="387026"/>
            <a:ext cx="8180172" cy="48815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Issues / Hurdles and </a:t>
            </a:r>
            <a:r>
              <a:rPr lang="en-US" sz="2700" dirty="0">
                <a:solidFill>
                  <a:srgbClr val="0000FF"/>
                </a:solidFill>
              </a:rPr>
              <a:t>Solutions / Work-arounds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81" y="1729318"/>
            <a:ext cx="8295217" cy="4375918"/>
          </a:xfrm>
        </p:spPr>
        <p:txBody>
          <a:bodyPr>
            <a:noAutofit/>
          </a:bodyPr>
          <a:lstStyle/>
          <a:p>
            <a:r>
              <a:rPr lang="en-US" sz="2400" b="0" dirty="0"/>
              <a:t>Pseudo-Transient Convergence (PTC) for steady-state simulations in MF6 </a:t>
            </a:r>
          </a:p>
          <a:p>
            <a:pPr lvl="1"/>
            <a:r>
              <a:rPr lang="en-US" sz="1800" b="0" dirty="0"/>
              <a:t>Slows down “convergence” when initial heads are at or near the solution</a:t>
            </a:r>
          </a:p>
          <a:p>
            <a:pPr lvl="1"/>
            <a:r>
              <a:rPr lang="en-US" sz="1800" b="0" dirty="0">
                <a:solidFill>
                  <a:srgbClr val="0000FF"/>
                </a:solidFill>
              </a:rPr>
              <a:t>Use NO_PTC option to turn it off</a:t>
            </a:r>
          </a:p>
          <a:p>
            <a:r>
              <a:rPr lang="en-US" sz="2400" b="0" dirty="0"/>
              <a:t>Outer (nonlinear) iterations continue past tolerance limit </a:t>
            </a:r>
          </a:p>
          <a:p>
            <a:pPr lvl="1"/>
            <a:r>
              <a:rPr lang="en-US" sz="1800" b="0" dirty="0"/>
              <a:t>Impacted by other checks on SFR iterations, as well as inner iterations </a:t>
            </a:r>
          </a:p>
          <a:p>
            <a:pPr lvl="1"/>
            <a:r>
              <a:rPr lang="en-US" sz="1800" b="0" dirty="0">
                <a:solidFill>
                  <a:srgbClr val="0000FF"/>
                </a:solidFill>
              </a:rPr>
              <a:t>Need to balance these tolerances for smoother convergence</a:t>
            </a:r>
          </a:p>
          <a:p>
            <a:r>
              <a:rPr lang="en-US" sz="2400" b="0" dirty="0"/>
              <a:t>Cold starts on SFR</a:t>
            </a:r>
          </a:p>
          <a:p>
            <a:pPr lvl="1"/>
            <a:r>
              <a:rPr lang="en-US" sz="1800" b="0" dirty="0"/>
              <a:t>Restarts do not return in 1 iteration (takes 50 or more iterations) </a:t>
            </a:r>
          </a:p>
          <a:p>
            <a:pPr lvl="1"/>
            <a:r>
              <a:rPr lang="en-US" sz="1800" b="0" dirty="0">
                <a:solidFill>
                  <a:srgbClr val="0000FF"/>
                </a:solidFill>
              </a:rPr>
              <a:t>Use stream water levels from an SFR run as heads using the RIV package</a:t>
            </a:r>
          </a:p>
          <a:p>
            <a:pPr lvl="1"/>
            <a:r>
              <a:rPr lang="en-US" sz="1800" b="0" dirty="0">
                <a:solidFill>
                  <a:srgbClr val="0000FF"/>
                </a:solidFill>
              </a:rPr>
              <a:t>Intermittently check / update these water levels during calibration and for final model </a:t>
            </a:r>
          </a:p>
        </p:txBody>
      </p:sp>
    </p:spTree>
    <p:extLst>
      <p:ext uri="{BB962C8B-B14F-4D97-AF65-F5344CB8AC3E}">
        <p14:creationId xmlns:p14="http://schemas.microsoft.com/office/powerpoint/2010/main" val="308605589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05" y="333235"/>
            <a:ext cx="7886700" cy="479312"/>
          </a:xfrm>
        </p:spPr>
        <p:txBody>
          <a:bodyPr>
            <a:normAutofit fontScale="90000"/>
          </a:bodyPr>
          <a:lstStyle/>
          <a:p>
            <a:r>
              <a:rPr lang="en-US" dirty="0"/>
              <a:t>SFR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083" y="1697550"/>
            <a:ext cx="8141834" cy="4315323"/>
          </a:xfrm>
        </p:spPr>
        <p:txBody>
          <a:bodyPr>
            <a:normAutofit/>
          </a:bodyPr>
          <a:lstStyle/>
          <a:p>
            <a:r>
              <a:rPr lang="en-US" sz="2400" b="0" dirty="0"/>
              <a:t>SFR runs 10 to 20 times slower</a:t>
            </a:r>
          </a:p>
          <a:p>
            <a:r>
              <a:rPr lang="en-US" sz="2400" b="0" dirty="0"/>
              <a:t>SFR SIMPLE option using resulting heads gives different results altogether</a:t>
            </a:r>
          </a:p>
          <a:p>
            <a:r>
              <a:rPr lang="en-US" sz="2400" b="0" dirty="0"/>
              <a:t>Convert back to RIV and use resulting stages as RIV boundary head</a:t>
            </a:r>
          </a:p>
          <a:p>
            <a:pPr lvl="1"/>
            <a:r>
              <a:rPr lang="en-US" sz="2000" b="0" dirty="0"/>
              <a:t>Gives same result as SFR </a:t>
            </a:r>
          </a:p>
          <a:p>
            <a:pPr lvl="1"/>
            <a:r>
              <a:rPr lang="en-US" sz="2000" b="0" dirty="0"/>
              <a:t>Convert steady and transient models to RIV using SFR solution as boundary head </a:t>
            </a:r>
          </a:p>
          <a:p>
            <a:r>
              <a:rPr lang="en-US" sz="2400" b="0" dirty="0">
                <a:solidFill>
                  <a:srgbClr val="131DED"/>
                </a:solidFill>
              </a:rPr>
              <a:t>SFR cold-start issues are not new to MODFLOW 6 </a:t>
            </a:r>
          </a:p>
          <a:p>
            <a:r>
              <a:rPr lang="en-US" sz="2400" b="0" dirty="0">
                <a:solidFill>
                  <a:srgbClr val="131DED"/>
                </a:solidFill>
              </a:rPr>
              <a:t>LNF model will use latest solution to restart a simulation </a:t>
            </a:r>
          </a:p>
        </p:txBody>
      </p:sp>
    </p:spTree>
    <p:extLst>
      <p:ext uri="{BB962C8B-B14F-4D97-AF65-F5344CB8AC3E}">
        <p14:creationId xmlns:p14="http://schemas.microsoft.com/office/powerpoint/2010/main" val="817667468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FFE3-60B0-43C8-8E89-95CEB70C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82211"/>
          </a:xfrm>
        </p:spPr>
        <p:txBody>
          <a:bodyPr/>
          <a:lstStyle/>
          <a:p>
            <a:r>
              <a:rPr lang="en-US" dirty="0"/>
              <a:t>What was Awesome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CABCF-9425-4CF4-8DCD-063F8C44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1" y="1295399"/>
            <a:ext cx="851647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b="0" dirty="0"/>
              <a:t>Complex octree grid with pinch-outs and cross-connections was easily handled </a:t>
            </a:r>
          </a:p>
          <a:p>
            <a:r>
              <a:rPr lang="en-US" sz="2400" b="0" dirty="0"/>
              <a:t>IMS solvers (linear and nonlinear) are stable and robust even with all the flow complexities</a:t>
            </a:r>
          </a:p>
          <a:p>
            <a:pPr lvl="1"/>
            <a:r>
              <a:rPr lang="en-US" sz="2000" b="0" dirty="0"/>
              <a:t>Solutions were obtained with wrong parameters / geometries / </a:t>
            </a:r>
            <a:r>
              <a:rPr lang="en-US" sz="2000" b="0" dirty="0" err="1"/>
              <a:t>connectivities</a:t>
            </a:r>
            <a:r>
              <a:rPr lang="en-US" sz="2000" b="0" dirty="0"/>
              <a:t> when model was being developed enabling easier trapping of errors</a:t>
            </a:r>
          </a:p>
          <a:p>
            <a:pPr lvl="1"/>
            <a:r>
              <a:rPr lang="en-US" sz="2000" b="0" dirty="0"/>
              <a:t>Nonlinear solver did not perform too much backtracking indicating functional smoothness</a:t>
            </a:r>
          </a:p>
          <a:p>
            <a:pPr lvl="1"/>
            <a:r>
              <a:rPr lang="en-US" sz="2000" b="0" dirty="0"/>
              <a:t>Linear solver did not require excessive levels of fill indicating robust performance </a:t>
            </a:r>
          </a:p>
          <a:p>
            <a:pPr lvl="1"/>
            <a:r>
              <a:rPr lang="en-US" sz="2000" b="0" dirty="0"/>
              <a:t>Good for PEST simulations where model failure or excessive computation time are detrimental to the calibration process</a:t>
            </a:r>
          </a:p>
          <a:p>
            <a:r>
              <a:rPr lang="en-US" sz="2400" b="0" dirty="0"/>
              <a:t>Listing provides good information to trap errors and observe and tune solution performance </a:t>
            </a:r>
          </a:p>
          <a:p>
            <a:r>
              <a:rPr lang="en-US" sz="2400" b="0" dirty="0"/>
              <a:t>QA of files was so much easier with keyword inputs replacing flags</a:t>
            </a:r>
          </a:p>
          <a:p>
            <a:endParaRPr lang="en-US" sz="2400" b="0" dirty="0"/>
          </a:p>
          <a:p>
            <a:pPr lvl="1"/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498362420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82211"/>
          </a:xfrm>
        </p:spPr>
        <p:txBody>
          <a:bodyPr/>
          <a:lstStyle/>
          <a:p>
            <a:r>
              <a:rPr lang="en-US" dirty="0"/>
              <a:t>Runtime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6164"/>
            <a:ext cx="8372764" cy="4828309"/>
          </a:xfrm>
        </p:spPr>
        <p:txBody>
          <a:bodyPr>
            <a:normAutofit/>
          </a:bodyPr>
          <a:lstStyle/>
          <a:p>
            <a:r>
              <a:rPr lang="en-US" sz="2200" b="0" dirty="0"/>
              <a:t>Steady-state simulation of 1980 conditions</a:t>
            </a:r>
          </a:p>
          <a:p>
            <a:pPr lvl="1"/>
            <a:r>
              <a:rPr lang="en-US" sz="1800" b="0" dirty="0"/>
              <a:t>With RIV package = 1.25 minutes</a:t>
            </a:r>
          </a:p>
          <a:p>
            <a:pPr lvl="1"/>
            <a:r>
              <a:rPr lang="en-US" sz="1800" b="0" dirty="0"/>
              <a:t>With SFR package = 22 minutes</a:t>
            </a:r>
          </a:p>
          <a:p>
            <a:r>
              <a:rPr lang="en-US" sz="2200" b="0" dirty="0"/>
              <a:t>Transient 34 year simulation with annual stress periods </a:t>
            </a:r>
          </a:p>
          <a:p>
            <a:pPr lvl="1"/>
            <a:r>
              <a:rPr lang="en-US" sz="1800" b="0" dirty="0"/>
              <a:t>With RIV package = 56 minutes</a:t>
            </a:r>
          </a:p>
          <a:p>
            <a:pPr lvl="1"/>
            <a:r>
              <a:rPr lang="en-US" sz="1800" b="0" dirty="0"/>
              <a:t>With SFR package = 6 hours 25 minutes </a:t>
            </a:r>
          </a:p>
          <a:p>
            <a:r>
              <a:rPr lang="en-US" sz="2200" b="0" dirty="0"/>
              <a:t>Simulation with required resolution would not be feasible with standard finite-difference MODFLOW grids </a:t>
            </a:r>
          </a:p>
          <a:p>
            <a:r>
              <a:rPr lang="en-US" sz="2200" b="0" dirty="0"/>
              <a:t>Preliminary simulations with MODFLOW-USG</a:t>
            </a:r>
          </a:p>
          <a:p>
            <a:pPr lvl="1"/>
            <a:r>
              <a:rPr lang="en-US" sz="1800" b="0" dirty="0" err="1"/>
              <a:t>NaN</a:t>
            </a:r>
            <a:r>
              <a:rPr lang="en-US" sz="1800" b="0" dirty="0"/>
              <a:t> issues in XMD solver </a:t>
            </a:r>
          </a:p>
          <a:p>
            <a:pPr lvl="1"/>
            <a:r>
              <a:rPr lang="en-US" sz="1800" b="0" dirty="0"/>
              <a:t>Poor convergence with PCGU solver </a:t>
            </a:r>
          </a:p>
          <a:p>
            <a:pPr lvl="1"/>
            <a:r>
              <a:rPr lang="en-US" sz="1800" b="0" dirty="0">
                <a:solidFill>
                  <a:srgbClr val="131DED"/>
                </a:solidFill>
              </a:rPr>
              <a:t>Returned with the same solution as for MODFLOW 6 run when started with MODFLOW 6 solution</a:t>
            </a:r>
          </a:p>
        </p:txBody>
      </p:sp>
    </p:spTree>
    <p:extLst>
      <p:ext uri="{BB962C8B-B14F-4D97-AF65-F5344CB8AC3E}">
        <p14:creationId xmlns:p14="http://schemas.microsoft.com/office/powerpoint/2010/main" val="3657098848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109" y="378060"/>
            <a:ext cx="7886700" cy="431365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Gridding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54" y="1386040"/>
            <a:ext cx="4064074" cy="4608359"/>
          </a:xfrm>
        </p:spPr>
        <p:txBody>
          <a:bodyPr>
            <a:noAutofit/>
          </a:bodyPr>
          <a:lstStyle/>
          <a:p>
            <a:r>
              <a:rPr lang="en-US" sz="2000" b="0" dirty="0"/>
              <a:t>Create Base Grid </a:t>
            </a:r>
          </a:p>
          <a:p>
            <a:pPr lvl="1"/>
            <a:r>
              <a:rPr lang="en-US" sz="1600" b="0" dirty="0"/>
              <a:t>185,505 total active cells</a:t>
            </a:r>
          </a:p>
          <a:p>
            <a:pPr lvl="1"/>
            <a:r>
              <a:rPr lang="en-US" sz="1600" b="0" dirty="0"/>
              <a:t>5,280 x 5,280 ft grid block size (1 mile by 1 mile)</a:t>
            </a:r>
          </a:p>
          <a:p>
            <a:r>
              <a:rPr lang="en-US" sz="2000" b="0" dirty="0"/>
              <a:t>Create quarter mile </a:t>
            </a:r>
            <a:r>
              <a:rPr lang="en-US" sz="2000" b="0" dirty="0" err="1"/>
              <a:t>quadtree</a:t>
            </a:r>
            <a:r>
              <a:rPr lang="en-US" sz="2000" b="0" dirty="0"/>
              <a:t> (QT) grid – maximum QT level 4 </a:t>
            </a:r>
          </a:p>
          <a:p>
            <a:pPr lvl="1"/>
            <a:r>
              <a:rPr lang="en-US" sz="1600" b="0" dirty="0">
                <a:solidFill>
                  <a:srgbClr val="131DED"/>
                </a:solidFill>
              </a:rPr>
              <a:t>&gt; 8 million active cells</a:t>
            </a:r>
          </a:p>
          <a:p>
            <a:pPr lvl="1"/>
            <a:r>
              <a:rPr lang="en-US" sz="1600" b="0" dirty="0"/>
              <a:t>660 x 660 ft minimum grid block size (1/8</a:t>
            </a:r>
            <a:r>
              <a:rPr lang="en-US" sz="1600" b="0" baseline="30000" dirty="0"/>
              <a:t>th</a:t>
            </a:r>
            <a:r>
              <a:rPr lang="en-US" sz="1600" b="0" dirty="0"/>
              <a:t> mile by 1/8</a:t>
            </a:r>
            <a:r>
              <a:rPr lang="en-US" sz="1600" b="0" baseline="30000" dirty="0"/>
              <a:t>th</a:t>
            </a:r>
            <a:r>
              <a:rPr lang="en-US" sz="1600" b="0" dirty="0"/>
              <a:t> mile)</a:t>
            </a:r>
          </a:p>
          <a:p>
            <a:pPr lvl="1"/>
            <a:r>
              <a:rPr lang="en-US" sz="1600" b="0" dirty="0">
                <a:solidFill>
                  <a:srgbClr val="0000FF"/>
                </a:solidFill>
              </a:rPr>
              <a:t>Grid was over-discretized in lower layers</a:t>
            </a:r>
          </a:p>
          <a:p>
            <a:r>
              <a:rPr lang="en-US" sz="2000" b="0" dirty="0"/>
              <a:t>Solution – </a:t>
            </a:r>
            <a:r>
              <a:rPr lang="en-US" sz="2000" b="0" dirty="0">
                <a:solidFill>
                  <a:srgbClr val="0000FF"/>
                </a:solidFill>
              </a:rPr>
              <a:t>Create octree (OT) grid </a:t>
            </a:r>
          </a:p>
          <a:p>
            <a:r>
              <a:rPr lang="en-US" sz="20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GHB condition of Younger Units over Sparta Sands was applied after preliminary model runs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928" y="1376069"/>
            <a:ext cx="4934218" cy="45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02832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691" y="422884"/>
            <a:ext cx="7886700" cy="350723"/>
          </a:xfrm>
        </p:spPr>
        <p:txBody>
          <a:bodyPr>
            <a:normAutofit fontScale="90000"/>
          </a:bodyPr>
          <a:lstStyle/>
          <a:p>
            <a:r>
              <a:rPr lang="en-US" dirty="0"/>
              <a:t>Preliminary Transient Model Results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8855" y="1626612"/>
            <a:ext cx="180068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Statistics – transient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504041" y="1526824"/>
            <a:ext cx="134247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Regression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2549" y="4723591"/>
            <a:ext cx="2585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Generally poor fit to data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Flattening of lower WLES noted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2" y="2018675"/>
            <a:ext cx="2558030" cy="24063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7801" y="4580165"/>
            <a:ext cx="286163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Transient statistics: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RMS is twice as worse as steady-state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Sum of squares increased by factor of 100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153347" y="1883700"/>
            <a:ext cx="3570662" cy="2696465"/>
            <a:chOff x="4204462" y="1368599"/>
            <a:chExt cx="4760883" cy="359528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4462" y="1368599"/>
              <a:ext cx="4760883" cy="3595287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H="1">
              <a:off x="4909457" y="1395148"/>
              <a:ext cx="3015343" cy="307888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4991407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503" y="385413"/>
            <a:ext cx="7886700" cy="430492"/>
          </a:xfrm>
        </p:spPr>
        <p:txBody>
          <a:bodyPr>
            <a:normAutofit fontScale="90000"/>
          </a:bodyPr>
          <a:lstStyle/>
          <a:p>
            <a:r>
              <a:rPr lang="en-US" dirty="0"/>
              <a:t>Layer-wise Transient Regression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9270" y="4205771"/>
            <a:ext cx="792902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Layers 1, 2 and 3 are fine. Probably topography controlled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Layer 4 has very poor match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Modeled generally larger than observed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Horizontal patches probably indicate observed fluctuations with not too much simulated fluctuations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Layers 6-9 have poor match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Target values are generally bunched though they do follow the regression line</a:t>
            </a:r>
          </a:p>
          <a:p>
            <a:pPr lvl="1"/>
            <a:endParaRPr lang="en-US" sz="1350" dirty="0"/>
          </a:p>
        </p:txBody>
      </p:sp>
      <p:grpSp>
        <p:nvGrpSpPr>
          <p:cNvPr id="28" name="Group 27"/>
          <p:cNvGrpSpPr/>
          <p:nvPr/>
        </p:nvGrpSpPr>
        <p:grpSpPr>
          <a:xfrm>
            <a:off x="6709760" y="1696651"/>
            <a:ext cx="2130710" cy="1994708"/>
            <a:chOff x="8946346" y="1119201"/>
            <a:chExt cx="2840947" cy="2659610"/>
          </a:xfrm>
        </p:grpSpPr>
        <p:grpSp>
          <p:nvGrpSpPr>
            <p:cNvPr id="10" name="Group 9"/>
            <p:cNvGrpSpPr/>
            <p:nvPr/>
          </p:nvGrpSpPr>
          <p:grpSpPr>
            <a:xfrm>
              <a:off x="8946346" y="1119201"/>
              <a:ext cx="2840947" cy="2659610"/>
              <a:chOff x="8946346" y="1119201"/>
              <a:chExt cx="2840947" cy="265961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46346" y="1119201"/>
                <a:ext cx="2840947" cy="2659610"/>
              </a:xfrm>
              <a:prstGeom prst="rect">
                <a:avLst/>
              </a:prstGeom>
            </p:spPr>
          </p:pic>
          <p:cxnSp>
            <p:nvCxnSpPr>
              <p:cNvPr id="26" name="Straight Connector 25"/>
              <p:cNvCxnSpPr/>
              <p:nvPr/>
            </p:nvCxnSpPr>
            <p:spPr>
              <a:xfrm flipH="1">
                <a:off x="9485539" y="1214491"/>
                <a:ext cx="2153810" cy="217537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0500" y="2955816"/>
              <a:ext cx="875802" cy="35579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4606647" y="1692314"/>
            <a:ext cx="2032978" cy="1999044"/>
            <a:chOff x="6087765" y="1113419"/>
            <a:chExt cx="2710637" cy="266539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7765" y="1113419"/>
              <a:ext cx="2710637" cy="2665392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 flipH="1">
              <a:off x="6470200" y="1192716"/>
              <a:ext cx="2153810" cy="21753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6067" y="2933982"/>
              <a:ext cx="793021" cy="377629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2427199" y="1692315"/>
            <a:ext cx="2048654" cy="2002375"/>
            <a:chOff x="3236264" y="1113419"/>
            <a:chExt cx="2731539" cy="266983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6264" y="1113419"/>
              <a:ext cx="2731539" cy="266983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5387" y="2955816"/>
              <a:ext cx="875082" cy="406490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 flipH="1">
              <a:off x="3629032" y="1192714"/>
              <a:ext cx="2153810" cy="21753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93291" y="1692315"/>
            <a:ext cx="2152409" cy="2002384"/>
            <a:chOff x="257721" y="1113419"/>
            <a:chExt cx="2869879" cy="266984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721" y="1113419"/>
              <a:ext cx="2869879" cy="266984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98913" y="2806133"/>
              <a:ext cx="754111" cy="539364"/>
            </a:xfrm>
            <a:prstGeom prst="rect">
              <a:avLst/>
            </a:prstGeom>
          </p:spPr>
        </p:pic>
        <p:cxnSp>
          <p:nvCxnSpPr>
            <p:cNvPr id="38" name="Straight Connector 37"/>
            <p:cNvCxnSpPr/>
            <p:nvPr/>
          </p:nvCxnSpPr>
          <p:spPr>
            <a:xfrm flipH="1">
              <a:off x="809636" y="1203599"/>
              <a:ext cx="2153810" cy="21753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200413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8451"/>
            <a:ext cx="7886700" cy="582211"/>
          </a:xfrm>
        </p:spPr>
        <p:txBody>
          <a:bodyPr/>
          <a:lstStyle/>
          <a:p>
            <a:r>
              <a:rPr lang="en-US" dirty="0"/>
              <a:t>Some quick hydrographs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604" y="1346522"/>
            <a:ext cx="2381198" cy="17209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6DC6B32-6ECA-44CE-BF42-42EB043A95F1}"/>
              </a:ext>
            </a:extLst>
          </p:cNvPr>
          <p:cNvGrpSpPr/>
          <p:nvPr/>
        </p:nvGrpSpPr>
        <p:grpSpPr>
          <a:xfrm>
            <a:off x="268748" y="3237777"/>
            <a:ext cx="2869901" cy="1701907"/>
            <a:chOff x="392046" y="4127393"/>
            <a:chExt cx="2869901" cy="170190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046" y="4127393"/>
              <a:ext cx="2453582" cy="170190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181544" y="5188897"/>
              <a:ext cx="108040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i="1" dirty="0">
                  <a:solidFill>
                    <a:srgbClr val="0000FF"/>
                  </a:solidFill>
                </a:rPr>
                <a:t>Outlier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274885" y="5323742"/>
              <a:ext cx="879231" cy="228600"/>
            </a:xfrm>
            <a:prstGeom prst="straightConnector1">
              <a:avLst/>
            </a:prstGeom>
            <a:ln w="222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6BDC3B8-8D9E-4CC5-B00B-56EE48837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951" y="1346522"/>
            <a:ext cx="2596352" cy="1720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E58A4B-9B41-4692-8833-865E4C2E0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38" y="1329315"/>
            <a:ext cx="3172090" cy="1738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77F931-0361-4D73-8705-3935EFA73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250" y="3221164"/>
            <a:ext cx="2436308" cy="17280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7FD003-9662-4B77-8E9A-6CAD5E339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472" y="3237777"/>
            <a:ext cx="2510784" cy="1748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DE68FE-8802-4A1A-B87E-74AD6853F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250" y="5061026"/>
            <a:ext cx="2341317" cy="16607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0A7AFA-E622-4937-ACB9-FE014C09E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7980" y="5066966"/>
            <a:ext cx="2499276" cy="16547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5B729A-F60B-4C4E-AAE5-2B93E766F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26" y="5057218"/>
            <a:ext cx="2398238" cy="16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077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BB96-12BF-4662-90D2-27CB29BE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82211"/>
          </a:xfrm>
        </p:spPr>
        <p:txBody>
          <a:bodyPr/>
          <a:lstStyle/>
          <a:p>
            <a:r>
              <a:rPr lang="en-US" dirty="0"/>
              <a:t>Water budgets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64E18-7A99-47C3-B6EE-35CC7AA66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GW-Chart is updating to MODFLOW 6</a:t>
            </a:r>
          </a:p>
          <a:p>
            <a:r>
              <a:rPr lang="en-US" b="0" dirty="0"/>
              <a:t>Used </a:t>
            </a:r>
            <a:r>
              <a:rPr lang="en-US" b="0" dirty="0" err="1"/>
              <a:t>Zonebudget</a:t>
            </a:r>
            <a:r>
              <a:rPr lang="en-US" b="0" dirty="0"/>
              <a:t> 6 with just one zone to extract water budget terms from the model </a:t>
            </a:r>
          </a:p>
        </p:txBody>
      </p:sp>
    </p:spTree>
    <p:extLst>
      <p:ext uri="{BB962C8B-B14F-4D97-AF65-F5344CB8AC3E}">
        <p14:creationId xmlns:p14="http://schemas.microsoft.com/office/powerpoint/2010/main" val="359046541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7023"/>
            <a:ext cx="7886700" cy="500483"/>
          </a:xfrm>
        </p:spPr>
        <p:txBody>
          <a:bodyPr>
            <a:noAutofit/>
          </a:bodyPr>
          <a:lstStyle/>
          <a:p>
            <a:r>
              <a:rPr lang="en-US" sz="2700" dirty="0"/>
              <a:t>Water Balance Terms (Rate)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775" y="5310095"/>
            <a:ext cx="52651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largest inflow term is recharge from rainfall 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Recharge is approximately equally distributed to: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/>
              <a:t>WEL-OUT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/>
              <a:t>EVT-OUT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/>
              <a:t>GHB-OUT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397634"/>
              </p:ext>
            </p:extLst>
          </p:nvPr>
        </p:nvGraphicFramePr>
        <p:xfrm>
          <a:off x="318408" y="1163781"/>
          <a:ext cx="7886700" cy="4146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34296616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3236"/>
            <a:ext cx="7886700" cy="387463"/>
          </a:xfrm>
        </p:spPr>
        <p:txBody>
          <a:bodyPr>
            <a:noAutofit/>
          </a:bodyPr>
          <a:lstStyle/>
          <a:p>
            <a:r>
              <a:rPr lang="en-US" sz="2700" dirty="0"/>
              <a:t>Water Balance Terms (Cumulative)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972" y="5711655"/>
            <a:ext cx="7537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Largest cumulative inflow is recharge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Outflows: EVT &gt; RIV &gt; WEL &gt; GHB &gt; </a:t>
            </a:r>
            <a:r>
              <a:rPr lang="en-US" dirty="0" err="1">
                <a:solidFill>
                  <a:srgbClr val="0000FF"/>
                </a:solidFill>
              </a:rPr>
              <a:t>Sy</a:t>
            </a:r>
            <a:r>
              <a:rPr lang="en-US" dirty="0">
                <a:solidFill>
                  <a:srgbClr val="0000FF"/>
                </a:solidFill>
              </a:rPr>
              <a:t> (head drop)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303094"/>
              </p:ext>
            </p:extLst>
          </p:nvPr>
        </p:nvGraphicFramePr>
        <p:xfrm>
          <a:off x="420461" y="1283856"/>
          <a:ext cx="7886700" cy="4239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80112378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F6E5-CA23-4939-B290-50180E03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82211"/>
          </a:xfrm>
        </p:spPr>
        <p:txBody>
          <a:bodyPr/>
          <a:lstStyle/>
          <a:p>
            <a:r>
              <a:rPr lang="en-US" dirty="0"/>
              <a:t>Model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0E882-C9F9-4856-9DDD-E0E75F6F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Model has been developed</a:t>
            </a:r>
          </a:p>
          <a:p>
            <a:r>
              <a:rPr lang="en-US" b="0" dirty="0"/>
              <a:t>Calibration is ongoing</a:t>
            </a:r>
          </a:p>
          <a:p>
            <a:r>
              <a:rPr lang="en-US" b="0" dirty="0">
                <a:solidFill>
                  <a:srgbClr val="131DED"/>
                </a:solidFill>
              </a:rPr>
              <a:t>Currently a draft work in progress for Texas Water Development Board </a:t>
            </a:r>
          </a:p>
          <a:p>
            <a:r>
              <a:rPr lang="en-US" b="0" dirty="0">
                <a:solidFill>
                  <a:srgbClr val="131DED"/>
                </a:solidFill>
              </a:rPr>
              <a:t>Thanks to TWDB for allowing us to present this draft work in progress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02070562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82211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3429000"/>
            <a:ext cx="1905000" cy="1219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</a:rPr>
              <a:t>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4200" y="5329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spanday@gsienv.com</a:t>
            </a:r>
          </a:p>
        </p:txBody>
      </p:sp>
    </p:spTree>
    <p:extLst>
      <p:ext uri="{BB962C8B-B14F-4D97-AF65-F5344CB8AC3E}">
        <p14:creationId xmlns:p14="http://schemas.microsoft.com/office/powerpoint/2010/main" val="1021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4271"/>
            <a:ext cx="7886700" cy="502533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Model Grid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131" y="1745273"/>
            <a:ext cx="8217739" cy="3401799"/>
          </a:xfrm>
        </p:spPr>
        <p:txBody>
          <a:bodyPr>
            <a:normAutofit/>
          </a:bodyPr>
          <a:lstStyle/>
          <a:p>
            <a:r>
              <a:rPr lang="en-US" sz="1800" b="0" dirty="0"/>
              <a:t>Base grid: NROWS = 193; NCOLS = 210; NLAY = 9</a:t>
            </a:r>
          </a:p>
          <a:p>
            <a:r>
              <a:rPr lang="en-US" sz="1800" b="0" dirty="0"/>
              <a:t>Maximum 1-mile grid size = 5280 feet</a:t>
            </a:r>
          </a:p>
          <a:p>
            <a:r>
              <a:rPr lang="en-US" sz="1800" b="0" dirty="0"/>
              <a:t>Oct-patch refinement along streams: Grid size = 660 feet </a:t>
            </a:r>
          </a:p>
          <a:p>
            <a:pPr lvl="1"/>
            <a:r>
              <a:rPr lang="en-US" sz="1500" b="0" dirty="0"/>
              <a:t>Grid coarsens with depth at </a:t>
            </a:r>
            <a:r>
              <a:rPr lang="en-US" sz="1500" b="0" dirty="0">
                <a:solidFill>
                  <a:srgbClr val="0000FF"/>
                </a:solidFill>
              </a:rPr>
              <a:t>active</a:t>
            </a:r>
            <a:r>
              <a:rPr lang="en-US" sz="1500" b="0" dirty="0"/>
              <a:t> cells </a:t>
            </a:r>
          </a:p>
          <a:p>
            <a:r>
              <a:rPr lang="en-US" sz="1800" b="0" dirty="0"/>
              <a:t>Pinch-out layers less than 1 ft thick (0.3 ft limit set on conceptual model)</a:t>
            </a:r>
          </a:p>
          <a:p>
            <a:pPr lvl="1"/>
            <a:r>
              <a:rPr lang="en-US" sz="1500" b="0" dirty="0"/>
              <a:t>Pinch-outs, islands and pockets of the various units exist throughout the domain</a:t>
            </a:r>
          </a:p>
          <a:p>
            <a:pPr lvl="1"/>
            <a:r>
              <a:rPr lang="en-US" sz="1500" b="0" dirty="0">
                <a:solidFill>
                  <a:srgbClr val="0000FF"/>
                </a:solidFill>
              </a:rPr>
              <a:t>Evaluate and pinch-out isolated pockets towards edge of model domain disconnected from boundaries</a:t>
            </a:r>
          </a:p>
          <a:p>
            <a:r>
              <a:rPr lang="en-US" sz="1800" b="0" dirty="0"/>
              <a:t>Number of active nodes: </a:t>
            </a:r>
            <a:r>
              <a:rPr lang="en-US" sz="1800" b="0" dirty="0">
                <a:solidFill>
                  <a:srgbClr val="0000FF"/>
                </a:solidFill>
              </a:rPr>
              <a:t>637,536 </a:t>
            </a:r>
            <a:r>
              <a:rPr lang="en-US" sz="1800" b="0" dirty="0"/>
              <a:t>. </a:t>
            </a:r>
          </a:p>
          <a:p>
            <a:r>
              <a:rPr lang="en-US" sz="1800" b="0" dirty="0"/>
              <a:t>Grid rotation of 29 degrees</a:t>
            </a:r>
          </a:p>
        </p:txBody>
      </p:sp>
    </p:spTree>
    <p:extLst>
      <p:ext uri="{BB962C8B-B14F-4D97-AF65-F5344CB8AC3E}">
        <p14:creationId xmlns:p14="http://schemas.microsoft.com/office/powerpoint/2010/main" val="3667477885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846" y="413746"/>
            <a:ext cx="7436647" cy="582211"/>
          </a:xfrm>
        </p:spPr>
        <p:txBody>
          <a:bodyPr/>
          <a:lstStyle/>
          <a:p>
            <a:r>
              <a:rPr lang="en-US" dirty="0"/>
              <a:t>Grid Layer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CCC61-1445-455B-B9B4-96708E98FB63}"/>
              </a:ext>
            </a:extLst>
          </p:cNvPr>
          <p:cNvGrpSpPr/>
          <p:nvPr/>
        </p:nvGrpSpPr>
        <p:grpSpPr>
          <a:xfrm>
            <a:off x="135067" y="1233769"/>
            <a:ext cx="8857737" cy="5027631"/>
            <a:chOff x="135067" y="1233769"/>
            <a:chExt cx="8857737" cy="50276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2967" y="1233769"/>
              <a:ext cx="5429837" cy="5018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067" y="3044985"/>
              <a:ext cx="2941716" cy="268200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1351" y="5717846"/>
              <a:ext cx="694592" cy="5345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076784" y="3044985"/>
              <a:ext cx="5480207" cy="26820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5068" y="5726991"/>
              <a:ext cx="7776283" cy="5344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9850987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597" y="247617"/>
            <a:ext cx="7886700" cy="582211"/>
          </a:xfrm>
        </p:spPr>
        <p:txBody>
          <a:bodyPr/>
          <a:lstStyle/>
          <a:p>
            <a:r>
              <a:rPr lang="en-US" dirty="0"/>
              <a:t>Grid Layer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758AA4-AEE0-452E-92E8-9EA4DFA1B575}"/>
              </a:ext>
            </a:extLst>
          </p:cNvPr>
          <p:cNvGrpSpPr/>
          <p:nvPr/>
        </p:nvGrpSpPr>
        <p:grpSpPr>
          <a:xfrm>
            <a:off x="126106" y="1258946"/>
            <a:ext cx="8833158" cy="4870919"/>
            <a:chOff x="126106" y="1258946"/>
            <a:chExt cx="8833158" cy="48709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8894" y="1258946"/>
              <a:ext cx="5230370" cy="487091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2389" y="5574409"/>
              <a:ext cx="694592" cy="5345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322157" y="2926411"/>
              <a:ext cx="5225872" cy="2657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26106" y="5583554"/>
              <a:ext cx="7776283" cy="5344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106" y="2926411"/>
              <a:ext cx="3217777" cy="2632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304315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597" y="327992"/>
            <a:ext cx="7886700" cy="582211"/>
          </a:xfrm>
        </p:spPr>
        <p:txBody>
          <a:bodyPr/>
          <a:lstStyle/>
          <a:p>
            <a:r>
              <a:rPr lang="en-US" dirty="0"/>
              <a:t>Grid Layer 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466BD9-B418-4CBD-939F-659DAF1F8C63}"/>
              </a:ext>
            </a:extLst>
          </p:cNvPr>
          <p:cNvGrpSpPr/>
          <p:nvPr/>
        </p:nvGrpSpPr>
        <p:grpSpPr>
          <a:xfrm>
            <a:off x="110974" y="1259492"/>
            <a:ext cx="8911731" cy="4715039"/>
            <a:chOff x="218548" y="1169842"/>
            <a:chExt cx="8911731" cy="47150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6601" y="1169842"/>
              <a:ext cx="5143678" cy="471503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001001" y="5341327"/>
              <a:ext cx="694592" cy="5345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262184" y="2733378"/>
              <a:ext cx="5384457" cy="26170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24718" y="5350472"/>
              <a:ext cx="7776283" cy="5344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548" y="2733377"/>
              <a:ext cx="3149325" cy="2543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53770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597" y="331263"/>
            <a:ext cx="7886700" cy="582211"/>
          </a:xfrm>
        </p:spPr>
        <p:txBody>
          <a:bodyPr/>
          <a:lstStyle/>
          <a:p>
            <a:r>
              <a:rPr lang="en-US" dirty="0"/>
              <a:t>Grid Layer 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EE0CCB-DE9A-450F-B9AB-7B4674E9791E}"/>
              </a:ext>
            </a:extLst>
          </p:cNvPr>
          <p:cNvGrpSpPr/>
          <p:nvPr/>
        </p:nvGrpSpPr>
        <p:grpSpPr>
          <a:xfrm>
            <a:off x="135071" y="1240005"/>
            <a:ext cx="8851730" cy="4919675"/>
            <a:chOff x="224718" y="1024851"/>
            <a:chExt cx="8851730" cy="49196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1168" y="1024851"/>
              <a:ext cx="5295280" cy="49196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001001" y="5341327"/>
              <a:ext cx="694592" cy="5345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369920" y="2679227"/>
              <a:ext cx="5325673" cy="26621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24718" y="5350472"/>
              <a:ext cx="7776283" cy="5344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276" y="2679227"/>
              <a:ext cx="3108085" cy="2671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265006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3_GSI Master Pres_newQ">
  <a:themeElements>
    <a:clrScheme name="GSI color master">
      <a:dk1>
        <a:srgbClr val="0D2543"/>
      </a:dk1>
      <a:lt1>
        <a:sysClr val="window" lastClr="FFFFFF"/>
      </a:lt1>
      <a:dk2>
        <a:srgbClr val="274659"/>
      </a:dk2>
      <a:lt2>
        <a:srgbClr val="EFE2C3"/>
      </a:lt2>
      <a:accent1>
        <a:srgbClr val="397C88"/>
      </a:accent1>
      <a:accent2>
        <a:srgbClr val="629898"/>
      </a:accent2>
      <a:accent3>
        <a:srgbClr val="ECB400"/>
      </a:accent3>
      <a:accent4>
        <a:srgbClr val="D37B00"/>
      </a:accent4>
      <a:accent5>
        <a:srgbClr val="7F9500"/>
      </a:accent5>
      <a:accent6>
        <a:srgbClr val="000000"/>
      </a:accent6>
      <a:hlink>
        <a:srgbClr val="F0A00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GSI Master Pres_newQ">
  <a:themeElements>
    <a:clrScheme name="GSI color master">
      <a:dk1>
        <a:srgbClr val="0D2543"/>
      </a:dk1>
      <a:lt1>
        <a:sysClr val="window" lastClr="FFFFFF"/>
      </a:lt1>
      <a:dk2>
        <a:srgbClr val="274659"/>
      </a:dk2>
      <a:lt2>
        <a:srgbClr val="EFE2C3"/>
      </a:lt2>
      <a:accent1>
        <a:srgbClr val="397C88"/>
      </a:accent1>
      <a:accent2>
        <a:srgbClr val="629898"/>
      </a:accent2>
      <a:accent3>
        <a:srgbClr val="ECB400"/>
      </a:accent3>
      <a:accent4>
        <a:srgbClr val="D37B00"/>
      </a:accent4>
      <a:accent5>
        <a:srgbClr val="7F9500"/>
      </a:accent5>
      <a:accent6>
        <a:srgbClr val="000000"/>
      </a:accent6>
      <a:hlink>
        <a:srgbClr val="F0A00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1642</Words>
  <Application>Microsoft Macintosh PowerPoint</Application>
  <PresentationFormat>On-screen Show (4:3)</PresentationFormat>
  <Paragraphs>291</Paragraphs>
  <Slides>47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Lucida Grande</vt:lpstr>
      <vt:lpstr>Wingdings</vt:lpstr>
      <vt:lpstr>3_GSI Master Pres_newQ</vt:lpstr>
      <vt:lpstr>4_GSI Master Pres_newQ</vt:lpstr>
      <vt:lpstr>Acrobat Document</vt:lpstr>
      <vt:lpstr>Application of MODFLOW 6 for groundwater availability modeling in Texas: Draft work in progress for Texas water development board</vt:lpstr>
      <vt:lpstr>Model Domain</vt:lpstr>
      <vt:lpstr>Model Layering</vt:lpstr>
      <vt:lpstr>Model Gridding</vt:lpstr>
      <vt:lpstr>Final Model Grid Details</vt:lpstr>
      <vt:lpstr>Grid Layer 1</vt:lpstr>
      <vt:lpstr>Grid Layer 2</vt:lpstr>
      <vt:lpstr>Grid Layer 3</vt:lpstr>
      <vt:lpstr>Grid Layer 4</vt:lpstr>
      <vt:lpstr>Grid Layer 5</vt:lpstr>
      <vt:lpstr>Grid Layer 6</vt:lpstr>
      <vt:lpstr>Grid Layer 7</vt:lpstr>
      <vt:lpstr>Grid Layer 8</vt:lpstr>
      <vt:lpstr>Grid Layer 9</vt:lpstr>
      <vt:lpstr>Pinch-outs and Faults – Cross-section</vt:lpstr>
      <vt:lpstr>Pinch-outs and Faults – Cross-section</vt:lpstr>
      <vt:lpstr>Pinch-outs and Faults – Cross-section</vt:lpstr>
      <vt:lpstr>Pinch-outs and Faults – Cross-section</vt:lpstr>
      <vt:lpstr>Layer Displacements</vt:lpstr>
      <vt:lpstr>Slice through Enterprise Fault </vt:lpstr>
      <vt:lpstr>Slice through Enterprise Fault </vt:lpstr>
      <vt:lpstr>Slice through Enterprise Fault </vt:lpstr>
      <vt:lpstr>Slice through Enterprise Fault </vt:lpstr>
      <vt:lpstr>Slice through Enterprise Fault </vt:lpstr>
      <vt:lpstr>Slice through Enterprise Fault </vt:lpstr>
      <vt:lpstr>Model Parameterization – Observed K-value Averages</vt:lpstr>
      <vt:lpstr>Sand Fractions (0.05 blue to 0.95 red)</vt:lpstr>
      <vt:lpstr>Steady-State and transient Targets</vt:lpstr>
      <vt:lpstr>Recharge rates for MODFLOW 6 with octree grids</vt:lpstr>
      <vt:lpstr>Formation Outcrops with Carrizo Outcrop highlighted</vt:lpstr>
      <vt:lpstr>1980 (Steady-State model) Well Pumping</vt:lpstr>
      <vt:lpstr>Preliminary Steady-State Simulation with Average Parameter Values </vt:lpstr>
      <vt:lpstr>PEST Results – Parameters and Calibration Statistics</vt:lpstr>
      <vt:lpstr>Layer-wise Regression and Water Budgets</vt:lpstr>
      <vt:lpstr>Water Levels</vt:lpstr>
      <vt:lpstr>Issues / Hurdles and Solutions / Work-arounds</vt:lpstr>
      <vt:lpstr>SFR issues</vt:lpstr>
      <vt:lpstr>What was Awesome</vt:lpstr>
      <vt:lpstr>Runtime statistics</vt:lpstr>
      <vt:lpstr>Preliminary Transient Model Results</vt:lpstr>
      <vt:lpstr>Layer-wise Transient Regression</vt:lpstr>
      <vt:lpstr>Some quick hydrographs</vt:lpstr>
      <vt:lpstr>Water budgets</vt:lpstr>
      <vt:lpstr>Water Balance Terms (Rate)</vt:lpstr>
      <vt:lpstr>Water Balance Terms (Cumulative)</vt:lpstr>
      <vt:lpstr>Model Status</vt:lpstr>
      <vt:lpstr>Questions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Poonam Kulkarni</dc:creator>
  <cp:lastModifiedBy>Langevin, Christian D</cp:lastModifiedBy>
  <cp:revision>190</cp:revision>
  <dcterms:created xsi:type="dcterms:W3CDTF">2014-08-12T15:58:28Z</dcterms:created>
  <dcterms:modified xsi:type="dcterms:W3CDTF">2019-06-05T21:48:47Z</dcterms:modified>
</cp:coreProperties>
</file>